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7" d="100"/>
          <a:sy n="87" d="100"/>
        </p:scale>
        <p:origin x="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29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81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49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3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5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08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23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272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551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4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04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1D19-213F-474C-A36C-F125EF3ECFB4}" type="datetimeFigureOut">
              <a:rPr lang="es-CL" smtClean="0"/>
              <a:t>31-05-2020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7274-8263-4634-9068-F29E8B5208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6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5084" y="914400"/>
            <a:ext cx="11845659" cy="46445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199" y="47657"/>
            <a:ext cx="10091057" cy="779657"/>
          </a:xfrm>
        </p:spPr>
        <p:txBody>
          <a:bodyPr>
            <a:normAutofit/>
          </a:bodyPr>
          <a:lstStyle/>
          <a:p>
            <a:r>
              <a:rPr lang="es-CL" sz="1800" dirty="0" smtClean="0"/>
              <a:t>Recorta los animales, pégalos en la granja y en la casa, formando dos colecciones diferentes. Encierra o pinta la que tiene mayor cantidad de animales.</a:t>
            </a:r>
            <a:endParaRPr lang="es-CL" sz="1800" dirty="0"/>
          </a:p>
        </p:txBody>
      </p:sp>
      <p:pic>
        <p:nvPicPr>
          <p:cNvPr id="1026" name="Picture 2" descr="GRANJAS DIBUJOS PARA COLOR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908" y="1352778"/>
            <a:ext cx="3328748" cy="35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dibujos para colorear casas | Casa para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5"/>
          <a:stretch/>
        </p:blipFill>
        <p:spPr bwMode="auto">
          <a:xfrm>
            <a:off x="8461944" y="1516064"/>
            <a:ext cx="3207186" cy="338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988" y="5647900"/>
            <a:ext cx="829859" cy="8656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29" y="5650055"/>
            <a:ext cx="829859" cy="86564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817" y="5647900"/>
            <a:ext cx="829859" cy="86564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791" y="5647900"/>
            <a:ext cx="829859" cy="86564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300" y="5647900"/>
            <a:ext cx="829859" cy="86564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000" y="5647900"/>
            <a:ext cx="829859" cy="86564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8163" y="5647900"/>
            <a:ext cx="829859" cy="86564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672" y="5647900"/>
            <a:ext cx="829859" cy="86564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372" y="5647900"/>
            <a:ext cx="829859" cy="865641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7072" y="5646057"/>
            <a:ext cx="829859" cy="865641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581" y="5646057"/>
            <a:ext cx="829859" cy="865641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8281" y="5646057"/>
            <a:ext cx="829859" cy="865641"/>
          </a:xfrm>
          <a:prstGeom prst="rect">
            <a:avLst/>
          </a:prstGeom>
        </p:spPr>
      </p:pic>
      <p:cxnSp>
        <p:nvCxnSpPr>
          <p:cNvPr id="7" name="Conector recto 6"/>
          <p:cNvCxnSpPr>
            <a:stCxn id="4" idx="0"/>
            <a:endCxn id="4" idx="2"/>
          </p:cNvCxnSpPr>
          <p:nvPr/>
        </p:nvCxnSpPr>
        <p:spPr>
          <a:xfrm>
            <a:off x="6007914" y="914400"/>
            <a:ext cx="0" cy="46445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85084" y="5558971"/>
            <a:ext cx="0" cy="104865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3729" y="6607629"/>
            <a:ext cx="11827014" cy="1088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11930743" y="5558971"/>
            <a:ext cx="0" cy="105954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85084" y="5558971"/>
            <a:ext cx="11845659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224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Recorta los animales, pégalos en la granja y en la casa, formando dos colecciones diferentes. Encierra o pinta la que tiene mayor cantidad de animales.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bennett</dc:creator>
  <cp:lastModifiedBy>Win7</cp:lastModifiedBy>
  <cp:revision>4</cp:revision>
  <dcterms:created xsi:type="dcterms:W3CDTF">2020-05-26T21:16:26Z</dcterms:created>
  <dcterms:modified xsi:type="dcterms:W3CDTF">2020-05-31T23:49:12Z</dcterms:modified>
</cp:coreProperties>
</file>