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76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embeddedFontLst>
    <p:embeddedFont>
      <p:font typeface="Barlow Condense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olini" panose="03000502040302020204" pitchFamily="66" charset="0"/>
      <p:regular r:id="rId29"/>
      <p:bold r:id="rId30"/>
      <p:italic r:id="rId31"/>
      <p:boldItalic r:id="rId32"/>
    </p:embeddedFont>
    <p:embeddedFont>
      <p:font typeface="Dekko" panose="020B0604020202020204" charset="0"/>
      <p:regular r:id="rId33"/>
    </p:embeddedFont>
    <p:embeddedFont>
      <p:font typeface="Fredok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7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7045c3dc7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7045c3dc7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7045c3dc7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7045c3dc7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7045c3dc7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7045c3dc7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7045c3dc7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7045c3dc7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3306241"/>
            <a:ext cx="13142044" cy="5905078"/>
            <a:chOff x="0" y="3255766"/>
            <a:chExt cx="13142044" cy="590507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0" y="4225867"/>
              <a:ext cx="6848984" cy="2632134"/>
              <a:chOff x="0" y="4225867"/>
              <a:chExt cx="6152519" cy="263213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0" y="4225867"/>
                <a:ext cx="6152519" cy="2632134"/>
              </a:xfrm>
              <a:custGeom>
                <a:avLst/>
                <a:gdLst/>
                <a:ahLst/>
                <a:cxnLst/>
                <a:rect l="l" t="t" r="r" b="b"/>
                <a:pathLst>
                  <a:path w="6152519" h="2632134" extrusionOk="0">
                    <a:moveTo>
                      <a:pt x="0" y="963"/>
                    </a:moveTo>
                    <a:cubicBezTo>
                      <a:pt x="1376646" y="-19726"/>
                      <a:pt x="2916795" y="295166"/>
                      <a:pt x="3942215" y="733694"/>
                    </a:cubicBezTo>
                    <a:cubicBezTo>
                      <a:pt x="4967635" y="1172222"/>
                      <a:pt x="5573197" y="1697044"/>
                      <a:pt x="6152519" y="2632134"/>
                    </a:cubicBezTo>
                    <a:lnTo>
                      <a:pt x="0" y="2632134"/>
                    </a:lnTo>
                    <a:lnTo>
                      <a:pt x="0" y="963"/>
                    </a:lnTo>
                    <a:close/>
                  </a:path>
                </a:pathLst>
              </a:custGeom>
              <a:solidFill>
                <a:srgbClr val="80A6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" y="4226829"/>
                <a:ext cx="5577234" cy="2440416"/>
              </a:xfrm>
              <a:custGeom>
                <a:avLst/>
                <a:gdLst/>
                <a:ahLst/>
                <a:cxnLst/>
                <a:rect l="l" t="t" r="r" b="b"/>
                <a:pathLst>
                  <a:path w="5577234" h="2440416" extrusionOk="0">
                    <a:moveTo>
                      <a:pt x="5283536" y="1853020"/>
                    </a:moveTo>
                    <a:cubicBezTo>
                      <a:pt x="5445741" y="1853020"/>
                      <a:pt x="5577234" y="1984513"/>
                      <a:pt x="5577234" y="2146718"/>
                    </a:cubicBezTo>
                    <a:cubicBezTo>
                      <a:pt x="5577234" y="2308923"/>
                      <a:pt x="5445741" y="2440416"/>
                      <a:pt x="5283536" y="2440416"/>
                    </a:cubicBezTo>
                    <a:cubicBezTo>
                      <a:pt x="5121331" y="2440416"/>
                      <a:pt x="4989838" y="2308923"/>
                      <a:pt x="4989838" y="2146718"/>
                    </a:cubicBezTo>
                    <a:cubicBezTo>
                      <a:pt x="4989838" y="1984513"/>
                      <a:pt x="5121331" y="1853020"/>
                      <a:pt x="5283536" y="1853020"/>
                    </a:cubicBezTo>
                    <a:close/>
                    <a:moveTo>
                      <a:pt x="1964042" y="1797513"/>
                    </a:moveTo>
                    <a:cubicBezTo>
                      <a:pt x="2126246" y="1797513"/>
                      <a:pt x="2257739" y="1929006"/>
                      <a:pt x="2257739" y="2091211"/>
                    </a:cubicBezTo>
                    <a:cubicBezTo>
                      <a:pt x="2257739" y="2253416"/>
                      <a:pt x="2126246" y="2384909"/>
                      <a:pt x="1964042" y="2384909"/>
                    </a:cubicBezTo>
                    <a:cubicBezTo>
                      <a:pt x="1801837" y="2384909"/>
                      <a:pt x="1670343" y="2253416"/>
                      <a:pt x="1670343" y="2091211"/>
                    </a:cubicBezTo>
                    <a:cubicBezTo>
                      <a:pt x="1670343" y="1929006"/>
                      <a:pt x="1801837" y="1797513"/>
                      <a:pt x="1964042" y="1797513"/>
                    </a:cubicBezTo>
                    <a:close/>
                    <a:moveTo>
                      <a:pt x="3014694" y="1709706"/>
                    </a:moveTo>
                    <a:cubicBezTo>
                      <a:pt x="3176899" y="1709706"/>
                      <a:pt x="3308392" y="1841199"/>
                      <a:pt x="3308392" y="2003404"/>
                    </a:cubicBezTo>
                    <a:cubicBezTo>
                      <a:pt x="3308392" y="2165609"/>
                      <a:pt x="3176899" y="2297102"/>
                      <a:pt x="3014694" y="2297102"/>
                    </a:cubicBezTo>
                    <a:cubicBezTo>
                      <a:pt x="2852489" y="2297102"/>
                      <a:pt x="2720996" y="2165609"/>
                      <a:pt x="2720996" y="2003404"/>
                    </a:cubicBezTo>
                    <a:cubicBezTo>
                      <a:pt x="2720996" y="1841199"/>
                      <a:pt x="2852489" y="1709706"/>
                      <a:pt x="3014694" y="1709706"/>
                    </a:cubicBezTo>
                    <a:close/>
                    <a:moveTo>
                      <a:pt x="4210681" y="1682454"/>
                    </a:moveTo>
                    <a:cubicBezTo>
                      <a:pt x="4372886" y="1682454"/>
                      <a:pt x="4504379" y="1813947"/>
                      <a:pt x="4504379" y="1976152"/>
                    </a:cubicBezTo>
                    <a:cubicBezTo>
                      <a:pt x="4504379" y="2138357"/>
                      <a:pt x="4372886" y="2269850"/>
                      <a:pt x="4210681" y="2269850"/>
                    </a:cubicBezTo>
                    <a:cubicBezTo>
                      <a:pt x="4048476" y="2269850"/>
                      <a:pt x="3916983" y="2138357"/>
                      <a:pt x="3916983" y="1976152"/>
                    </a:cubicBezTo>
                    <a:cubicBezTo>
                      <a:pt x="3916983" y="1813947"/>
                      <a:pt x="4048476" y="1682454"/>
                      <a:pt x="4210681" y="1682454"/>
                    </a:cubicBezTo>
                    <a:close/>
                    <a:moveTo>
                      <a:pt x="721629" y="1657224"/>
                    </a:moveTo>
                    <a:cubicBezTo>
                      <a:pt x="883834" y="1657224"/>
                      <a:pt x="1015327" y="1788717"/>
                      <a:pt x="1015327" y="1950922"/>
                    </a:cubicBezTo>
                    <a:cubicBezTo>
                      <a:pt x="1015327" y="2113127"/>
                      <a:pt x="883834" y="2244620"/>
                      <a:pt x="721629" y="2244620"/>
                    </a:cubicBezTo>
                    <a:cubicBezTo>
                      <a:pt x="559424" y="2244620"/>
                      <a:pt x="427931" y="2113127"/>
                      <a:pt x="427931" y="1950922"/>
                    </a:cubicBezTo>
                    <a:cubicBezTo>
                      <a:pt x="427931" y="1788717"/>
                      <a:pt x="559424" y="1657224"/>
                      <a:pt x="721629" y="1657224"/>
                    </a:cubicBezTo>
                    <a:close/>
                    <a:moveTo>
                      <a:pt x="1513907" y="1062763"/>
                    </a:moveTo>
                    <a:cubicBezTo>
                      <a:pt x="1676112" y="1062763"/>
                      <a:pt x="1807605" y="1194256"/>
                      <a:pt x="1807605" y="1356461"/>
                    </a:cubicBezTo>
                    <a:cubicBezTo>
                      <a:pt x="1807605" y="1518666"/>
                      <a:pt x="1676112" y="1650159"/>
                      <a:pt x="1513907" y="1650159"/>
                    </a:cubicBezTo>
                    <a:cubicBezTo>
                      <a:pt x="1351701" y="1650159"/>
                      <a:pt x="1220209" y="1518666"/>
                      <a:pt x="1220209" y="1356461"/>
                    </a:cubicBezTo>
                    <a:cubicBezTo>
                      <a:pt x="1220209" y="1194256"/>
                      <a:pt x="1351701" y="1062763"/>
                      <a:pt x="1513907" y="1062763"/>
                    </a:cubicBezTo>
                    <a:close/>
                    <a:moveTo>
                      <a:pt x="4296436" y="896584"/>
                    </a:moveTo>
                    <a:lnTo>
                      <a:pt x="4307835" y="901857"/>
                    </a:lnTo>
                    <a:cubicBezTo>
                      <a:pt x="4423660" y="960003"/>
                      <a:pt x="4533695" y="1020129"/>
                      <a:pt x="4638706" y="1082870"/>
                    </a:cubicBezTo>
                    <a:lnTo>
                      <a:pt x="4762458" y="1163810"/>
                    </a:lnTo>
                    <a:lnTo>
                      <a:pt x="4746738" y="1241676"/>
                    </a:lnTo>
                    <a:cubicBezTo>
                      <a:pt x="4702152" y="1347088"/>
                      <a:pt x="4597774" y="1421053"/>
                      <a:pt x="4476120" y="1421053"/>
                    </a:cubicBezTo>
                    <a:cubicBezTo>
                      <a:pt x="4313915" y="1421053"/>
                      <a:pt x="4182422" y="1289560"/>
                      <a:pt x="4182422" y="1127355"/>
                    </a:cubicBezTo>
                    <a:cubicBezTo>
                      <a:pt x="4182422" y="1046253"/>
                      <a:pt x="4215296" y="972828"/>
                      <a:pt x="4268444" y="919679"/>
                    </a:cubicBezTo>
                    <a:close/>
                    <a:moveTo>
                      <a:pt x="3548599" y="856871"/>
                    </a:moveTo>
                    <a:cubicBezTo>
                      <a:pt x="3710804" y="856871"/>
                      <a:pt x="3842297" y="988364"/>
                      <a:pt x="3842297" y="1150569"/>
                    </a:cubicBezTo>
                    <a:cubicBezTo>
                      <a:pt x="3842297" y="1312774"/>
                      <a:pt x="3710804" y="1444267"/>
                      <a:pt x="3548599" y="1444267"/>
                    </a:cubicBezTo>
                    <a:cubicBezTo>
                      <a:pt x="3386394" y="1444267"/>
                      <a:pt x="3254901" y="1312774"/>
                      <a:pt x="3254901" y="1150569"/>
                    </a:cubicBezTo>
                    <a:cubicBezTo>
                      <a:pt x="3254901" y="988364"/>
                      <a:pt x="3386394" y="856871"/>
                      <a:pt x="3548599" y="856871"/>
                    </a:cubicBezTo>
                    <a:close/>
                    <a:moveTo>
                      <a:pt x="2510057" y="823566"/>
                    </a:moveTo>
                    <a:cubicBezTo>
                      <a:pt x="2672262" y="823566"/>
                      <a:pt x="2803755" y="955059"/>
                      <a:pt x="2803755" y="1117264"/>
                    </a:cubicBezTo>
                    <a:cubicBezTo>
                      <a:pt x="2803755" y="1279469"/>
                      <a:pt x="2672262" y="1410962"/>
                      <a:pt x="2510057" y="1410962"/>
                    </a:cubicBezTo>
                    <a:cubicBezTo>
                      <a:pt x="2347852" y="1410962"/>
                      <a:pt x="2216359" y="1279469"/>
                      <a:pt x="2216359" y="1117264"/>
                    </a:cubicBezTo>
                    <a:cubicBezTo>
                      <a:pt x="2216359" y="955059"/>
                      <a:pt x="2347852" y="823566"/>
                      <a:pt x="2510057" y="823566"/>
                    </a:cubicBezTo>
                    <a:close/>
                    <a:moveTo>
                      <a:pt x="616665" y="601525"/>
                    </a:moveTo>
                    <a:cubicBezTo>
                      <a:pt x="778870" y="601525"/>
                      <a:pt x="910363" y="733018"/>
                      <a:pt x="910363" y="895223"/>
                    </a:cubicBezTo>
                    <a:cubicBezTo>
                      <a:pt x="910363" y="1057428"/>
                      <a:pt x="778870" y="1188921"/>
                      <a:pt x="616665" y="1188921"/>
                    </a:cubicBezTo>
                    <a:cubicBezTo>
                      <a:pt x="454460" y="1188921"/>
                      <a:pt x="322967" y="1057428"/>
                      <a:pt x="322967" y="895223"/>
                    </a:cubicBezTo>
                    <a:cubicBezTo>
                      <a:pt x="322967" y="733018"/>
                      <a:pt x="454460" y="601525"/>
                      <a:pt x="616665" y="601525"/>
                    </a:cubicBezTo>
                    <a:close/>
                    <a:moveTo>
                      <a:pt x="2038716" y="183448"/>
                    </a:moveTo>
                    <a:lnTo>
                      <a:pt x="2102816" y="194159"/>
                    </a:lnTo>
                    <a:lnTo>
                      <a:pt x="2602248" y="301650"/>
                    </a:lnTo>
                    <a:lnTo>
                      <a:pt x="2587905" y="372695"/>
                    </a:lnTo>
                    <a:cubicBezTo>
                      <a:pt x="2543319" y="478107"/>
                      <a:pt x="2438941" y="552072"/>
                      <a:pt x="2317287" y="552072"/>
                    </a:cubicBezTo>
                    <a:cubicBezTo>
                      <a:pt x="2155082" y="552072"/>
                      <a:pt x="2023589" y="420579"/>
                      <a:pt x="2023589" y="258374"/>
                    </a:cubicBezTo>
                    <a:close/>
                    <a:moveTo>
                      <a:pt x="1038669" y="43137"/>
                    </a:moveTo>
                    <a:lnTo>
                      <a:pt x="1052543" y="44093"/>
                    </a:lnTo>
                    <a:lnTo>
                      <a:pt x="1440512" y="90284"/>
                    </a:lnTo>
                    <a:lnTo>
                      <a:pt x="1458702" y="112331"/>
                    </a:lnTo>
                    <a:cubicBezTo>
                      <a:pt x="1490370" y="159205"/>
                      <a:pt x="1508861" y="215713"/>
                      <a:pt x="1508861" y="276540"/>
                    </a:cubicBezTo>
                    <a:cubicBezTo>
                      <a:pt x="1508861" y="438745"/>
                      <a:pt x="1377368" y="570238"/>
                      <a:pt x="1215163" y="570238"/>
                    </a:cubicBezTo>
                    <a:cubicBezTo>
                      <a:pt x="1052958" y="570238"/>
                      <a:pt x="921465" y="438745"/>
                      <a:pt x="921465" y="276540"/>
                    </a:cubicBezTo>
                    <a:cubicBezTo>
                      <a:pt x="921465" y="195438"/>
                      <a:pt x="954338" y="122013"/>
                      <a:pt x="1007487" y="68864"/>
                    </a:cubicBezTo>
                    <a:close/>
                    <a:moveTo>
                      <a:pt x="15282" y="0"/>
                    </a:moveTo>
                    <a:lnTo>
                      <a:pt x="259871" y="2"/>
                    </a:lnTo>
                    <a:cubicBezTo>
                      <a:pt x="347023" y="1279"/>
                      <a:pt x="434648" y="3815"/>
                      <a:pt x="522581" y="7558"/>
                    </a:cubicBezTo>
                    <a:lnTo>
                      <a:pt x="574361" y="11128"/>
                    </a:lnTo>
                    <a:lnTo>
                      <a:pt x="587396" y="75695"/>
                    </a:lnTo>
                    <a:cubicBezTo>
                      <a:pt x="587396" y="237900"/>
                      <a:pt x="455903" y="369393"/>
                      <a:pt x="293698" y="369393"/>
                    </a:cubicBezTo>
                    <a:cubicBezTo>
                      <a:pt x="131493" y="369393"/>
                      <a:pt x="0" y="237900"/>
                      <a:pt x="0" y="75695"/>
                    </a:cubicBezTo>
                    <a:close/>
                  </a:path>
                </a:pathLst>
              </a:custGeom>
              <a:solidFill>
                <a:srgbClr val="6897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 flipH="1">
              <a:off x="5347323" y="4225866"/>
              <a:ext cx="6844677" cy="2632134"/>
            </a:xfrm>
            <a:custGeom>
              <a:avLst/>
              <a:gdLst/>
              <a:ahLst/>
              <a:cxnLst/>
              <a:rect l="l" t="t" r="r" b="b"/>
              <a:pathLst>
                <a:path w="6152519" h="2632134" extrusionOk="0">
                  <a:moveTo>
                    <a:pt x="0" y="963"/>
                  </a:moveTo>
                  <a:cubicBezTo>
                    <a:pt x="1376646" y="-19726"/>
                    <a:pt x="2916795" y="295166"/>
                    <a:pt x="3942215" y="733694"/>
                  </a:cubicBezTo>
                  <a:cubicBezTo>
                    <a:pt x="4967635" y="1172222"/>
                    <a:pt x="5573197" y="1697044"/>
                    <a:pt x="6152519" y="2632134"/>
                  </a:cubicBezTo>
                  <a:lnTo>
                    <a:pt x="0" y="2632134"/>
                  </a:lnTo>
                  <a:lnTo>
                    <a:pt x="0" y="963"/>
                  </a:lnTo>
                  <a:close/>
                </a:path>
              </a:pathLst>
            </a:custGeom>
            <a:solidFill>
              <a:srgbClr val="8153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1386274">
              <a:off x="5822543" y="4473614"/>
              <a:ext cx="6916162" cy="3469382"/>
            </a:xfrm>
            <a:custGeom>
              <a:avLst/>
              <a:gdLst/>
              <a:ahLst/>
              <a:cxnLst/>
              <a:rect l="l" t="t" r="r" b="b"/>
              <a:pathLst>
                <a:path w="6914585" h="3468591" extrusionOk="0">
                  <a:moveTo>
                    <a:pt x="197860" y="444296"/>
                  </a:moveTo>
                  <a:lnTo>
                    <a:pt x="197860" y="1049461"/>
                  </a:lnTo>
                  <a:lnTo>
                    <a:pt x="0" y="965292"/>
                  </a:lnTo>
                  <a:lnTo>
                    <a:pt x="0" y="544319"/>
                  </a:lnTo>
                  <a:lnTo>
                    <a:pt x="111339" y="485754"/>
                  </a:lnTo>
                  <a:close/>
                  <a:moveTo>
                    <a:pt x="625945" y="263738"/>
                  </a:moveTo>
                  <a:lnTo>
                    <a:pt x="625945" y="1231567"/>
                  </a:lnTo>
                  <a:lnTo>
                    <a:pt x="509916" y="1182208"/>
                  </a:lnTo>
                  <a:lnTo>
                    <a:pt x="509916" y="308089"/>
                  </a:lnTo>
                  <a:close/>
                  <a:moveTo>
                    <a:pt x="1215251" y="102335"/>
                  </a:moveTo>
                  <a:lnTo>
                    <a:pt x="1215251" y="1482256"/>
                  </a:lnTo>
                  <a:lnTo>
                    <a:pt x="886706" y="1342494"/>
                  </a:lnTo>
                  <a:lnTo>
                    <a:pt x="886706" y="182580"/>
                  </a:lnTo>
                  <a:lnTo>
                    <a:pt x="987417" y="151439"/>
                  </a:lnTo>
                  <a:close/>
                  <a:moveTo>
                    <a:pt x="1574331" y="40572"/>
                  </a:moveTo>
                  <a:lnTo>
                    <a:pt x="1574331" y="1635008"/>
                  </a:lnTo>
                  <a:lnTo>
                    <a:pt x="1376471" y="1550839"/>
                  </a:lnTo>
                  <a:lnTo>
                    <a:pt x="1376471" y="69059"/>
                  </a:lnTo>
                  <a:lnTo>
                    <a:pt x="1543779" y="43927"/>
                  </a:lnTo>
                  <a:close/>
                  <a:moveTo>
                    <a:pt x="2006691" y="5450"/>
                  </a:moveTo>
                  <a:lnTo>
                    <a:pt x="2006691" y="1818933"/>
                  </a:lnTo>
                  <a:lnTo>
                    <a:pt x="1890662" y="1769575"/>
                  </a:lnTo>
                  <a:lnTo>
                    <a:pt x="1890662" y="11537"/>
                  </a:lnTo>
                  <a:lnTo>
                    <a:pt x="1940424" y="7943"/>
                  </a:lnTo>
                  <a:close/>
                  <a:moveTo>
                    <a:pt x="2748056" y="11943"/>
                  </a:moveTo>
                  <a:lnTo>
                    <a:pt x="2748056" y="2134308"/>
                  </a:lnTo>
                  <a:lnTo>
                    <a:pt x="2419511" y="1994546"/>
                  </a:lnTo>
                  <a:lnTo>
                    <a:pt x="2419511" y="0"/>
                  </a:lnTo>
                  <a:lnTo>
                    <a:pt x="2589527" y="3795"/>
                  </a:lnTo>
                  <a:close/>
                  <a:moveTo>
                    <a:pt x="3019197" y="31669"/>
                  </a:moveTo>
                  <a:lnTo>
                    <a:pt x="3019197" y="2249651"/>
                  </a:lnTo>
                  <a:lnTo>
                    <a:pt x="2821337" y="2165481"/>
                  </a:lnTo>
                  <a:lnTo>
                    <a:pt x="2821337" y="15710"/>
                  </a:lnTo>
                  <a:lnTo>
                    <a:pt x="2824085" y="15851"/>
                  </a:lnTo>
                  <a:close/>
                  <a:moveTo>
                    <a:pt x="3400261" y="73566"/>
                  </a:moveTo>
                  <a:lnTo>
                    <a:pt x="3400261" y="2411754"/>
                  </a:lnTo>
                  <a:lnTo>
                    <a:pt x="3284231" y="2362395"/>
                  </a:lnTo>
                  <a:lnTo>
                    <a:pt x="3284232" y="59022"/>
                  </a:lnTo>
                  <a:lnTo>
                    <a:pt x="3322314" y="63146"/>
                  </a:lnTo>
                  <a:close/>
                  <a:moveTo>
                    <a:pt x="3898575" y="148830"/>
                  </a:moveTo>
                  <a:lnTo>
                    <a:pt x="3898575" y="2623736"/>
                  </a:lnTo>
                  <a:lnTo>
                    <a:pt x="3570030" y="2483973"/>
                  </a:lnTo>
                  <a:lnTo>
                    <a:pt x="3570030" y="96261"/>
                  </a:lnTo>
                  <a:lnTo>
                    <a:pt x="3583706" y="98089"/>
                  </a:lnTo>
                  <a:cubicBezTo>
                    <a:pt x="3672011" y="110967"/>
                    <a:pt x="3761428" y="125068"/>
                    <a:pt x="3851765" y="140367"/>
                  </a:cubicBezTo>
                  <a:close/>
                  <a:moveTo>
                    <a:pt x="4288188" y="224747"/>
                  </a:moveTo>
                  <a:lnTo>
                    <a:pt x="4288188" y="2789476"/>
                  </a:lnTo>
                  <a:lnTo>
                    <a:pt x="4090328" y="2705307"/>
                  </a:lnTo>
                  <a:lnTo>
                    <a:pt x="4090327" y="183499"/>
                  </a:lnTo>
                  <a:lnTo>
                    <a:pt x="4125351" y="189832"/>
                  </a:lnTo>
                  <a:close/>
                  <a:moveTo>
                    <a:pt x="4603298" y="292313"/>
                  </a:moveTo>
                  <a:lnTo>
                    <a:pt x="4603298" y="2923523"/>
                  </a:lnTo>
                  <a:lnTo>
                    <a:pt x="4487268" y="2874165"/>
                  </a:lnTo>
                  <a:lnTo>
                    <a:pt x="4487269" y="267434"/>
                  </a:lnTo>
                  <a:close/>
                  <a:moveTo>
                    <a:pt x="5123598" y="423346"/>
                  </a:moveTo>
                  <a:lnTo>
                    <a:pt x="5123598" y="3144858"/>
                  </a:lnTo>
                  <a:lnTo>
                    <a:pt x="4795053" y="3005095"/>
                  </a:lnTo>
                  <a:lnTo>
                    <a:pt x="4795054" y="338330"/>
                  </a:lnTo>
                  <a:close/>
                  <a:moveTo>
                    <a:pt x="5549851" y="547286"/>
                  </a:moveTo>
                  <a:lnTo>
                    <a:pt x="5549852" y="3326185"/>
                  </a:lnTo>
                  <a:lnTo>
                    <a:pt x="5351992" y="3242016"/>
                  </a:lnTo>
                  <a:lnTo>
                    <a:pt x="5351992" y="487020"/>
                  </a:lnTo>
                  <a:close/>
                  <a:moveTo>
                    <a:pt x="5945570" y="674081"/>
                  </a:moveTo>
                  <a:lnTo>
                    <a:pt x="5945570" y="3325295"/>
                  </a:lnTo>
                  <a:lnTo>
                    <a:pt x="5884612" y="3468591"/>
                  </a:lnTo>
                  <a:lnTo>
                    <a:pt x="5829542" y="3445164"/>
                  </a:lnTo>
                  <a:lnTo>
                    <a:pt x="5829541" y="632991"/>
                  </a:lnTo>
                  <a:close/>
                  <a:moveTo>
                    <a:pt x="6553809" y="896773"/>
                  </a:moveTo>
                  <a:lnTo>
                    <a:pt x="6553809" y="1895482"/>
                  </a:lnTo>
                  <a:lnTo>
                    <a:pt x="6225264" y="2667807"/>
                  </a:lnTo>
                  <a:lnTo>
                    <a:pt x="6225263" y="773131"/>
                  </a:lnTo>
                  <a:lnTo>
                    <a:pt x="6376317" y="826625"/>
                  </a:lnTo>
                  <a:close/>
                  <a:moveTo>
                    <a:pt x="6914585" y="1047390"/>
                  </a:moveTo>
                  <a:lnTo>
                    <a:pt x="6760217" y="1410269"/>
                  </a:lnTo>
                  <a:lnTo>
                    <a:pt x="6760217" y="981723"/>
                  </a:lnTo>
                  <a:close/>
                </a:path>
              </a:pathLst>
            </a:custGeom>
            <a:solidFill>
              <a:srgbClr val="7148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69360" y="4765766"/>
              <a:ext cx="8253280" cy="2092233"/>
            </a:xfrm>
            <a:custGeom>
              <a:avLst/>
              <a:gdLst/>
              <a:ahLst/>
              <a:cxnLst/>
              <a:rect l="l" t="t" r="r" b="b"/>
              <a:pathLst>
                <a:path w="8253280" h="2092233" extrusionOk="0">
                  <a:moveTo>
                    <a:pt x="4126640" y="13"/>
                  </a:moveTo>
                  <a:cubicBezTo>
                    <a:pt x="6283363" y="5059"/>
                    <a:pt x="7475591" y="1446805"/>
                    <a:pt x="8253280" y="2092233"/>
                  </a:cubicBezTo>
                  <a:lnTo>
                    <a:pt x="0" y="2092233"/>
                  </a:lnTo>
                  <a:cubicBezTo>
                    <a:pt x="1375547" y="1394826"/>
                    <a:pt x="1969917" y="-5033"/>
                    <a:pt x="4126640" y="13"/>
                  </a:cubicBezTo>
                  <a:close/>
                </a:path>
              </a:pathLst>
            </a:custGeom>
            <a:solidFill>
              <a:srgbClr val="F5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87529">
              <a:off x="2862594" y="4787547"/>
              <a:ext cx="6874517" cy="2479544"/>
            </a:xfrm>
            <a:custGeom>
              <a:avLst/>
              <a:gdLst/>
              <a:ahLst/>
              <a:cxnLst/>
              <a:rect l="l" t="t" r="r" b="b"/>
              <a:pathLst>
                <a:path w="6877527" h="2480630" extrusionOk="0">
                  <a:moveTo>
                    <a:pt x="6699827" y="1108073"/>
                  </a:moveTo>
                  <a:cubicBezTo>
                    <a:pt x="6719505" y="1109134"/>
                    <a:pt x="6733830" y="1182979"/>
                    <a:pt x="6763380" y="1202942"/>
                  </a:cubicBezTo>
                  <a:cubicBezTo>
                    <a:pt x="6801299" y="1211244"/>
                    <a:pt x="6870851" y="1208930"/>
                    <a:pt x="6877135" y="1227847"/>
                  </a:cubicBezTo>
                  <a:cubicBezTo>
                    <a:pt x="6883419" y="1246765"/>
                    <a:pt x="6812372" y="1284149"/>
                    <a:pt x="6801084" y="1316449"/>
                  </a:cubicBezTo>
                  <a:cubicBezTo>
                    <a:pt x="6803859" y="1351515"/>
                    <a:pt x="6828129" y="1410578"/>
                    <a:pt x="6809409" y="1421646"/>
                  </a:cubicBezTo>
                  <a:cubicBezTo>
                    <a:pt x="6790689" y="1432715"/>
                    <a:pt x="6725291" y="1382859"/>
                    <a:pt x="6688764" y="1382859"/>
                  </a:cubicBezTo>
                  <a:cubicBezTo>
                    <a:pt x="6655925" y="1395788"/>
                    <a:pt x="6604651" y="1433841"/>
                    <a:pt x="6590245" y="1421646"/>
                  </a:cubicBezTo>
                  <a:cubicBezTo>
                    <a:pt x="6575841" y="1409451"/>
                    <a:pt x="6613622" y="1341988"/>
                    <a:pt x="6602335" y="1309688"/>
                  </a:cubicBezTo>
                  <a:cubicBezTo>
                    <a:pt x="6575730" y="1282408"/>
                    <a:pt x="6515356" y="1246699"/>
                    <a:pt x="6522521" y="1227848"/>
                  </a:cubicBezTo>
                  <a:cubicBezTo>
                    <a:pt x="6529684" y="1208996"/>
                    <a:pt x="6615769" y="1216538"/>
                    <a:pt x="6645321" y="1196576"/>
                  </a:cubicBezTo>
                  <a:cubicBezTo>
                    <a:pt x="6674872" y="1176613"/>
                    <a:pt x="6680151" y="1107012"/>
                    <a:pt x="6699827" y="1108073"/>
                  </a:cubicBezTo>
                  <a:close/>
                  <a:moveTo>
                    <a:pt x="4394072" y="1443048"/>
                  </a:moveTo>
                  <a:cubicBezTo>
                    <a:pt x="4412579" y="1435032"/>
                    <a:pt x="4467220" y="1501980"/>
                    <a:pt x="4502137" y="1509231"/>
                  </a:cubicBezTo>
                  <a:cubicBezTo>
                    <a:pt x="4537053" y="1516482"/>
                    <a:pt x="4590610" y="1471717"/>
                    <a:pt x="4603574" y="1486556"/>
                  </a:cubicBezTo>
                  <a:cubicBezTo>
                    <a:pt x="4616539" y="1501396"/>
                    <a:pt x="4573616" y="1563169"/>
                    <a:pt x="4579924" y="1598269"/>
                  </a:cubicBezTo>
                  <a:cubicBezTo>
                    <a:pt x="4600423" y="1631230"/>
                    <a:pt x="4650596" y="1679455"/>
                    <a:pt x="4641423" y="1697154"/>
                  </a:cubicBezTo>
                  <a:cubicBezTo>
                    <a:pt x="4632250" y="1714852"/>
                    <a:pt x="4555905" y="1690017"/>
                    <a:pt x="4524887" y="1704459"/>
                  </a:cubicBezTo>
                  <a:cubicBezTo>
                    <a:pt x="4501695" y="1730906"/>
                    <a:pt x="4476302" y="1789495"/>
                    <a:pt x="4455313" y="1783802"/>
                  </a:cubicBezTo>
                  <a:cubicBezTo>
                    <a:pt x="4434324" y="1778108"/>
                    <a:pt x="4424433" y="1696471"/>
                    <a:pt x="4398954" y="1670296"/>
                  </a:cubicBezTo>
                  <a:cubicBezTo>
                    <a:pt x="4366784" y="1655783"/>
                    <a:pt x="4303751" y="1645585"/>
                    <a:pt x="4302443" y="1626756"/>
                  </a:cubicBezTo>
                  <a:cubicBezTo>
                    <a:pt x="4301133" y="1607927"/>
                    <a:pt x="4375829" y="1587944"/>
                    <a:pt x="4391100" y="1557326"/>
                  </a:cubicBezTo>
                  <a:cubicBezTo>
                    <a:pt x="4392091" y="1519233"/>
                    <a:pt x="4375566" y="1451064"/>
                    <a:pt x="4394072" y="1443048"/>
                  </a:cubicBezTo>
                  <a:close/>
                  <a:moveTo>
                    <a:pt x="177893" y="2164680"/>
                  </a:moveTo>
                  <a:cubicBezTo>
                    <a:pt x="197570" y="2165741"/>
                    <a:pt x="211895" y="2239586"/>
                    <a:pt x="241447" y="2259549"/>
                  </a:cubicBezTo>
                  <a:cubicBezTo>
                    <a:pt x="279365" y="2267851"/>
                    <a:pt x="348917" y="2265537"/>
                    <a:pt x="355201" y="2284454"/>
                  </a:cubicBezTo>
                  <a:cubicBezTo>
                    <a:pt x="361485" y="2303372"/>
                    <a:pt x="290437" y="2340756"/>
                    <a:pt x="279150" y="2373056"/>
                  </a:cubicBezTo>
                  <a:cubicBezTo>
                    <a:pt x="281925" y="2408122"/>
                    <a:pt x="306196" y="2467185"/>
                    <a:pt x="287476" y="2478253"/>
                  </a:cubicBezTo>
                  <a:cubicBezTo>
                    <a:pt x="268756" y="2489322"/>
                    <a:pt x="203357" y="2439466"/>
                    <a:pt x="166830" y="2439466"/>
                  </a:cubicBezTo>
                  <a:cubicBezTo>
                    <a:pt x="133990" y="2452395"/>
                    <a:pt x="82716" y="2490448"/>
                    <a:pt x="68312" y="2478253"/>
                  </a:cubicBezTo>
                  <a:cubicBezTo>
                    <a:pt x="53907" y="2466058"/>
                    <a:pt x="91688" y="2398595"/>
                    <a:pt x="80401" y="2366295"/>
                  </a:cubicBezTo>
                  <a:cubicBezTo>
                    <a:pt x="53796" y="2339015"/>
                    <a:pt x="-6578" y="2303306"/>
                    <a:pt x="586" y="2284455"/>
                  </a:cubicBezTo>
                  <a:cubicBezTo>
                    <a:pt x="7750" y="2265603"/>
                    <a:pt x="93836" y="2273145"/>
                    <a:pt x="123387" y="2253183"/>
                  </a:cubicBezTo>
                  <a:cubicBezTo>
                    <a:pt x="152938" y="2233221"/>
                    <a:pt x="158217" y="2163619"/>
                    <a:pt x="177893" y="2164680"/>
                  </a:cubicBezTo>
                  <a:close/>
                  <a:moveTo>
                    <a:pt x="6092519" y="1118093"/>
                  </a:moveTo>
                  <a:cubicBezTo>
                    <a:pt x="6111024" y="1110077"/>
                    <a:pt x="6165666" y="1177024"/>
                    <a:pt x="6200583" y="1184275"/>
                  </a:cubicBezTo>
                  <a:cubicBezTo>
                    <a:pt x="6235499" y="1191527"/>
                    <a:pt x="6289055" y="1146761"/>
                    <a:pt x="6302020" y="1161601"/>
                  </a:cubicBezTo>
                  <a:cubicBezTo>
                    <a:pt x="6314985" y="1176440"/>
                    <a:pt x="6272062" y="1238214"/>
                    <a:pt x="6278369" y="1273313"/>
                  </a:cubicBezTo>
                  <a:cubicBezTo>
                    <a:pt x="6298869" y="1306275"/>
                    <a:pt x="6349042" y="1354500"/>
                    <a:pt x="6339869" y="1372199"/>
                  </a:cubicBezTo>
                  <a:cubicBezTo>
                    <a:pt x="6330696" y="1389897"/>
                    <a:pt x="6254351" y="1365062"/>
                    <a:pt x="6223333" y="1379503"/>
                  </a:cubicBezTo>
                  <a:cubicBezTo>
                    <a:pt x="6200142" y="1405951"/>
                    <a:pt x="6174748" y="1464540"/>
                    <a:pt x="6153759" y="1458847"/>
                  </a:cubicBezTo>
                  <a:cubicBezTo>
                    <a:pt x="6132770" y="1453153"/>
                    <a:pt x="6122879" y="1371516"/>
                    <a:pt x="6097401" y="1345341"/>
                  </a:cubicBezTo>
                  <a:cubicBezTo>
                    <a:pt x="6065230" y="1330828"/>
                    <a:pt x="6002197" y="1320629"/>
                    <a:pt x="6000888" y="1301801"/>
                  </a:cubicBezTo>
                  <a:cubicBezTo>
                    <a:pt x="5999580" y="1282972"/>
                    <a:pt x="6074274" y="1262989"/>
                    <a:pt x="6089547" y="1232371"/>
                  </a:cubicBezTo>
                  <a:cubicBezTo>
                    <a:pt x="6090538" y="1194278"/>
                    <a:pt x="6074013" y="1126108"/>
                    <a:pt x="6092519" y="1118093"/>
                  </a:cubicBezTo>
                  <a:close/>
                  <a:moveTo>
                    <a:pt x="5569265" y="1142777"/>
                  </a:moveTo>
                  <a:cubicBezTo>
                    <a:pt x="5573783" y="1141198"/>
                    <a:pt x="5577985" y="1141096"/>
                    <a:pt x="5581844" y="1142891"/>
                  </a:cubicBezTo>
                  <a:cubicBezTo>
                    <a:pt x="5612716" y="1157255"/>
                    <a:pt x="5588571" y="1283715"/>
                    <a:pt x="5623215" y="1334447"/>
                  </a:cubicBezTo>
                  <a:cubicBezTo>
                    <a:pt x="5678714" y="1372060"/>
                    <a:pt x="5791708" y="1413204"/>
                    <a:pt x="5789714" y="1447285"/>
                  </a:cubicBezTo>
                  <a:cubicBezTo>
                    <a:pt x="5787718" y="1481366"/>
                    <a:pt x="5649954" y="1494932"/>
                    <a:pt x="5611248" y="1538935"/>
                  </a:cubicBezTo>
                  <a:cubicBezTo>
                    <a:pt x="5593326" y="1596390"/>
                    <a:pt x="5594558" y="1705793"/>
                    <a:pt x="5557481" y="1711301"/>
                  </a:cubicBezTo>
                  <a:cubicBezTo>
                    <a:pt x="5520405" y="1716809"/>
                    <a:pt x="5447357" y="1595523"/>
                    <a:pt x="5388791" y="1571986"/>
                  </a:cubicBezTo>
                  <a:cubicBezTo>
                    <a:pt x="5327890" y="1571350"/>
                    <a:pt x="5221402" y="1598720"/>
                    <a:pt x="5206086" y="1570078"/>
                  </a:cubicBezTo>
                  <a:cubicBezTo>
                    <a:pt x="5190771" y="1541436"/>
                    <a:pt x="5294389" y="1458684"/>
                    <a:pt x="5296899" y="1400134"/>
                  </a:cubicBezTo>
                  <a:cubicBezTo>
                    <a:pt x="5271647" y="1339683"/>
                    <a:pt x="5197628" y="1244093"/>
                    <a:pt x="5221143" y="1218782"/>
                  </a:cubicBezTo>
                  <a:cubicBezTo>
                    <a:pt x="5244658" y="1193471"/>
                    <a:pt x="5377870" y="1260916"/>
                    <a:pt x="5437987" y="1248268"/>
                  </a:cubicBezTo>
                  <a:cubicBezTo>
                    <a:pt x="5490589" y="1237200"/>
                    <a:pt x="5537643" y="1153825"/>
                    <a:pt x="5569265" y="1142777"/>
                  </a:cubicBezTo>
                  <a:close/>
                  <a:moveTo>
                    <a:pt x="2137778" y="1709009"/>
                  </a:moveTo>
                  <a:cubicBezTo>
                    <a:pt x="2156284" y="1700993"/>
                    <a:pt x="2210925" y="1767941"/>
                    <a:pt x="2245842" y="1775192"/>
                  </a:cubicBezTo>
                  <a:cubicBezTo>
                    <a:pt x="2280759" y="1782443"/>
                    <a:pt x="2334315" y="1737678"/>
                    <a:pt x="2347279" y="1752518"/>
                  </a:cubicBezTo>
                  <a:cubicBezTo>
                    <a:pt x="2360244" y="1767357"/>
                    <a:pt x="2317321" y="1829131"/>
                    <a:pt x="2323629" y="1864230"/>
                  </a:cubicBezTo>
                  <a:cubicBezTo>
                    <a:pt x="2344129" y="1897192"/>
                    <a:pt x="2394301" y="1945417"/>
                    <a:pt x="2385128" y="1963115"/>
                  </a:cubicBezTo>
                  <a:cubicBezTo>
                    <a:pt x="2375955" y="1980813"/>
                    <a:pt x="2299610" y="1955978"/>
                    <a:pt x="2268592" y="1970420"/>
                  </a:cubicBezTo>
                  <a:cubicBezTo>
                    <a:pt x="2245401" y="1996868"/>
                    <a:pt x="2220007" y="2055457"/>
                    <a:pt x="2199018" y="2049763"/>
                  </a:cubicBezTo>
                  <a:cubicBezTo>
                    <a:pt x="2178030" y="2044070"/>
                    <a:pt x="2168138" y="1962432"/>
                    <a:pt x="2142660" y="1936258"/>
                  </a:cubicBezTo>
                  <a:cubicBezTo>
                    <a:pt x="2110489" y="1921744"/>
                    <a:pt x="2047457" y="1911546"/>
                    <a:pt x="2046148" y="1892717"/>
                  </a:cubicBezTo>
                  <a:cubicBezTo>
                    <a:pt x="2044839" y="1873889"/>
                    <a:pt x="2119534" y="1853905"/>
                    <a:pt x="2134806" y="1823287"/>
                  </a:cubicBezTo>
                  <a:cubicBezTo>
                    <a:pt x="2135796" y="1785194"/>
                    <a:pt x="2119272" y="1717025"/>
                    <a:pt x="2137778" y="1709009"/>
                  </a:cubicBezTo>
                  <a:close/>
                  <a:moveTo>
                    <a:pt x="3667954" y="1364774"/>
                  </a:moveTo>
                  <a:cubicBezTo>
                    <a:pt x="3686460" y="1356758"/>
                    <a:pt x="3741102" y="1423706"/>
                    <a:pt x="3776018" y="1430957"/>
                  </a:cubicBezTo>
                  <a:cubicBezTo>
                    <a:pt x="3810935" y="1438209"/>
                    <a:pt x="3864491" y="1393443"/>
                    <a:pt x="3877456" y="1408283"/>
                  </a:cubicBezTo>
                  <a:cubicBezTo>
                    <a:pt x="3890420" y="1423122"/>
                    <a:pt x="3847497" y="1484896"/>
                    <a:pt x="3853805" y="1519995"/>
                  </a:cubicBezTo>
                  <a:cubicBezTo>
                    <a:pt x="3874305" y="1552957"/>
                    <a:pt x="3924478" y="1601182"/>
                    <a:pt x="3915305" y="1618880"/>
                  </a:cubicBezTo>
                  <a:cubicBezTo>
                    <a:pt x="3906132" y="1636578"/>
                    <a:pt x="3829787" y="1611743"/>
                    <a:pt x="3798768" y="1626185"/>
                  </a:cubicBezTo>
                  <a:cubicBezTo>
                    <a:pt x="3775577" y="1652633"/>
                    <a:pt x="3750183" y="1711222"/>
                    <a:pt x="3729195" y="1705528"/>
                  </a:cubicBezTo>
                  <a:cubicBezTo>
                    <a:pt x="3708206" y="1699835"/>
                    <a:pt x="3698314" y="1618197"/>
                    <a:pt x="3672836" y="1592023"/>
                  </a:cubicBezTo>
                  <a:cubicBezTo>
                    <a:pt x="3640665" y="1577509"/>
                    <a:pt x="3577633" y="1567311"/>
                    <a:pt x="3576324" y="1548482"/>
                  </a:cubicBezTo>
                  <a:cubicBezTo>
                    <a:pt x="3575015" y="1529654"/>
                    <a:pt x="3649710" y="1509670"/>
                    <a:pt x="3664982" y="1479052"/>
                  </a:cubicBezTo>
                  <a:cubicBezTo>
                    <a:pt x="3665973" y="1440960"/>
                    <a:pt x="3649448" y="1372790"/>
                    <a:pt x="3667954" y="1364774"/>
                  </a:cubicBezTo>
                  <a:close/>
                  <a:moveTo>
                    <a:pt x="3144701" y="1389458"/>
                  </a:moveTo>
                  <a:cubicBezTo>
                    <a:pt x="3149218" y="1387880"/>
                    <a:pt x="3153421" y="1387778"/>
                    <a:pt x="3157280" y="1389573"/>
                  </a:cubicBezTo>
                  <a:cubicBezTo>
                    <a:pt x="3188152" y="1403936"/>
                    <a:pt x="3164006" y="1530397"/>
                    <a:pt x="3198651" y="1581129"/>
                  </a:cubicBezTo>
                  <a:cubicBezTo>
                    <a:pt x="3254150" y="1618741"/>
                    <a:pt x="3367143" y="1659886"/>
                    <a:pt x="3365148" y="1693967"/>
                  </a:cubicBezTo>
                  <a:cubicBezTo>
                    <a:pt x="3363154" y="1728048"/>
                    <a:pt x="3225389" y="1741613"/>
                    <a:pt x="3186684" y="1785616"/>
                  </a:cubicBezTo>
                  <a:cubicBezTo>
                    <a:pt x="3168762" y="1843072"/>
                    <a:pt x="3169993" y="1952474"/>
                    <a:pt x="3132917" y="1957983"/>
                  </a:cubicBezTo>
                  <a:cubicBezTo>
                    <a:pt x="3095841" y="1963491"/>
                    <a:pt x="3022793" y="1842205"/>
                    <a:pt x="2964227" y="1818668"/>
                  </a:cubicBezTo>
                  <a:cubicBezTo>
                    <a:pt x="2903325" y="1818032"/>
                    <a:pt x="2796837" y="1845402"/>
                    <a:pt x="2781521" y="1816760"/>
                  </a:cubicBezTo>
                  <a:cubicBezTo>
                    <a:pt x="2766206" y="1788118"/>
                    <a:pt x="2869825" y="1705365"/>
                    <a:pt x="2872335" y="1646816"/>
                  </a:cubicBezTo>
                  <a:cubicBezTo>
                    <a:pt x="2847083" y="1586365"/>
                    <a:pt x="2773064" y="1490775"/>
                    <a:pt x="2796578" y="1465464"/>
                  </a:cubicBezTo>
                  <a:cubicBezTo>
                    <a:pt x="2820093" y="1440153"/>
                    <a:pt x="2953305" y="1507598"/>
                    <a:pt x="3013422" y="1494949"/>
                  </a:cubicBezTo>
                  <a:cubicBezTo>
                    <a:pt x="3066024" y="1483882"/>
                    <a:pt x="3113078" y="1400507"/>
                    <a:pt x="3144701" y="1389458"/>
                  </a:cubicBezTo>
                  <a:close/>
                  <a:moveTo>
                    <a:pt x="1491518" y="1661984"/>
                  </a:moveTo>
                  <a:cubicBezTo>
                    <a:pt x="1511195" y="1663045"/>
                    <a:pt x="1525520" y="1736891"/>
                    <a:pt x="1555071" y="1756853"/>
                  </a:cubicBezTo>
                  <a:cubicBezTo>
                    <a:pt x="1592989" y="1765155"/>
                    <a:pt x="1662542" y="1762841"/>
                    <a:pt x="1668826" y="1781759"/>
                  </a:cubicBezTo>
                  <a:cubicBezTo>
                    <a:pt x="1675110" y="1800676"/>
                    <a:pt x="1604062" y="1838060"/>
                    <a:pt x="1592774" y="1870360"/>
                  </a:cubicBezTo>
                  <a:cubicBezTo>
                    <a:pt x="1595550" y="1905426"/>
                    <a:pt x="1619820" y="1964489"/>
                    <a:pt x="1601100" y="1975557"/>
                  </a:cubicBezTo>
                  <a:cubicBezTo>
                    <a:pt x="1582380" y="1986626"/>
                    <a:pt x="1516982" y="1936771"/>
                    <a:pt x="1480454" y="1936770"/>
                  </a:cubicBezTo>
                  <a:cubicBezTo>
                    <a:pt x="1447615" y="1949699"/>
                    <a:pt x="1396341" y="1987753"/>
                    <a:pt x="1381936" y="1975558"/>
                  </a:cubicBezTo>
                  <a:cubicBezTo>
                    <a:pt x="1367531" y="1963362"/>
                    <a:pt x="1405313" y="1895899"/>
                    <a:pt x="1394025" y="1863599"/>
                  </a:cubicBezTo>
                  <a:cubicBezTo>
                    <a:pt x="1367420" y="1836319"/>
                    <a:pt x="1307046" y="1800611"/>
                    <a:pt x="1314211" y="1781759"/>
                  </a:cubicBezTo>
                  <a:cubicBezTo>
                    <a:pt x="1321375" y="1762907"/>
                    <a:pt x="1407460" y="1770449"/>
                    <a:pt x="1437011" y="1750487"/>
                  </a:cubicBezTo>
                  <a:cubicBezTo>
                    <a:pt x="1466563" y="1730525"/>
                    <a:pt x="1471841" y="1660924"/>
                    <a:pt x="1491518" y="1661984"/>
                  </a:cubicBezTo>
                  <a:close/>
                  <a:moveTo>
                    <a:pt x="674323" y="1694633"/>
                  </a:moveTo>
                  <a:cubicBezTo>
                    <a:pt x="706148" y="1682530"/>
                    <a:pt x="779924" y="1788040"/>
                    <a:pt x="840442" y="1798602"/>
                  </a:cubicBezTo>
                  <a:cubicBezTo>
                    <a:pt x="906106" y="1785068"/>
                    <a:pt x="1014403" y="1732800"/>
                    <a:pt x="1037433" y="1758001"/>
                  </a:cubicBezTo>
                  <a:cubicBezTo>
                    <a:pt x="1060463" y="1783203"/>
                    <a:pt x="974091" y="1891383"/>
                    <a:pt x="978625" y="1949811"/>
                  </a:cubicBezTo>
                  <a:cubicBezTo>
                    <a:pt x="1007294" y="2002729"/>
                    <a:pt x="1086547" y="2078157"/>
                    <a:pt x="1064633" y="2108567"/>
                  </a:cubicBezTo>
                  <a:cubicBezTo>
                    <a:pt x="1042719" y="2138977"/>
                    <a:pt x="904857" y="2106721"/>
                    <a:pt x="847140" y="2132270"/>
                  </a:cubicBezTo>
                  <a:cubicBezTo>
                    <a:pt x="804204" y="2175467"/>
                    <a:pt x="749539" y="2270864"/>
                    <a:pt x="718333" y="2261860"/>
                  </a:cubicBezTo>
                  <a:cubicBezTo>
                    <a:pt x="687126" y="2252856"/>
                    <a:pt x="700104" y="2120885"/>
                    <a:pt x="659900" y="2078248"/>
                  </a:cubicBezTo>
                  <a:cubicBezTo>
                    <a:pt x="598969" y="2054177"/>
                    <a:pt x="478843" y="2040540"/>
                    <a:pt x="477107" y="2006035"/>
                  </a:cubicBezTo>
                  <a:cubicBezTo>
                    <a:pt x="475372" y="1971530"/>
                    <a:pt x="616619" y="1923119"/>
                    <a:pt x="649488" y="1871219"/>
                  </a:cubicBezTo>
                  <a:cubicBezTo>
                    <a:pt x="682357" y="1819319"/>
                    <a:pt x="642497" y="1706736"/>
                    <a:pt x="674323" y="1694633"/>
                  </a:cubicBezTo>
                  <a:close/>
                  <a:moveTo>
                    <a:pt x="5722928" y="573797"/>
                  </a:moveTo>
                  <a:cubicBezTo>
                    <a:pt x="5741434" y="565781"/>
                    <a:pt x="5796075" y="632729"/>
                    <a:pt x="5830993" y="639980"/>
                  </a:cubicBezTo>
                  <a:cubicBezTo>
                    <a:pt x="5865909" y="647232"/>
                    <a:pt x="5919465" y="602466"/>
                    <a:pt x="5932430" y="617306"/>
                  </a:cubicBezTo>
                  <a:cubicBezTo>
                    <a:pt x="5945395" y="632145"/>
                    <a:pt x="5902472" y="693919"/>
                    <a:pt x="5908779" y="729018"/>
                  </a:cubicBezTo>
                  <a:cubicBezTo>
                    <a:pt x="5929279" y="761980"/>
                    <a:pt x="5979452" y="810205"/>
                    <a:pt x="5970278" y="827903"/>
                  </a:cubicBezTo>
                  <a:cubicBezTo>
                    <a:pt x="5961106" y="845601"/>
                    <a:pt x="5884761" y="820766"/>
                    <a:pt x="5853743" y="835208"/>
                  </a:cubicBezTo>
                  <a:cubicBezTo>
                    <a:pt x="5830551" y="861656"/>
                    <a:pt x="5805158" y="920245"/>
                    <a:pt x="5784169" y="914551"/>
                  </a:cubicBezTo>
                  <a:cubicBezTo>
                    <a:pt x="5763180" y="908858"/>
                    <a:pt x="5753289" y="827220"/>
                    <a:pt x="5727810" y="801046"/>
                  </a:cubicBezTo>
                  <a:cubicBezTo>
                    <a:pt x="5695640" y="786532"/>
                    <a:pt x="5632607" y="776334"/>
                    <a:pt x="5631298" y="757505"/>
                  </a:cubicBezTo>
                  <a:cubicBezTo>
                    <a:pt x="5629990" y="738677"/>
                    <a:pt x="5704684" y="718693"/>
                    <a:pt x="5719957" y="688075"/>
                  </a:cubicBezTo>
                  <a:cubicBezTo>
                    <a:pt x="5720947" y="649983"/>
                    <a:pt x="5704423" y="581813"/>
                    <a:pt x="5722928" y="573797"/>
                  </a:cubicBezTo>
                  <a:close/>
                  <a:moveTo>
                    <a:pt x="4830793" y="645240"/>
                  </a:moveTo>
                  <a:cubicBezTo>
                    <a:pt x="4849299" y="637224"/>
                    <a:pt x="4903940" y="704172"/>
                    <a:pt x="4938857" y="711423"/>
                  </a:cubicBezTo>
                  <a:cubicBezTo>
                    <a:pt x="4973774" y="718675"/>
                    <a:pt x="5027330" y="673909"/>
                    <a:pt x="5040294" y="688749"/>
                  </a:cubicBezTo>
                  <a:cubicBezTo>
                    <a:pt x="5053259" y="703588"/>
                    <a:pt x="5010336" y="765362"/>
                    <a:pt x="5016644" y="800461"/>
                  </a:cubicBezTo>
                  <a:cubicBezTo>
                    <a:pt x="5037144" y="833423"/>
                    <a:pt x="5087316" y="881648"/>
                    <a:pt x="5078143" y="899346"/>
                  </a:cubicBezTo>
                  <a:cubicBezTo>
                    <a:pt x="5068970" y="917044"/>
                    <a:pt x="4992625" y="892209"/>
                    <a:pt x="4961607" y="906651"/>
                  </a:cubicBezTo>
                  <a:cubicBezTo>
                    <a:pt x="4938416" y="933099"/>
                    <a:pt x="4913022" y="991688"/>
                    <a:pt x="4892033" y="985994"/>
                  </a:cubicBezTo>
                  <a:cubicBezTo>
                    <a:pt x="4871045" y="980301"/>
                    <a:pt x="4861153" y="898663"/>
                    <a:pt x="4835675" y="872489"/>
                  </a:cubicBezTo>
                  <a:cubicBezTo>
                    <a:pt x="4803504" y="857975"/>
                    <a:pt x="4740472" y="847777"/>
                    <a:pt x="4739163" y="828948"/>
                  </a:cubicBezTo>
                  <a:cubicBezTo>
                    <a:pt x="4737854" y="810120"/>
                    <a:pt x="4812549" y="790136"/>
                    <a:pt x="4827821" y="759518"/>
                  </a:cubicBezTo>
                  <a:cubicBezTo>
                    <a:pt x="4828811" y="721426"/>
                    <a:pt x="4812287" y="653256"/>
                    <a:pt x="4830793" y="645240"/>
                  </a:cubicBezTo>
                  <a:close/>
                  <a:moveTo>
                    <a:pt x="4307539" y="669924"/>
                  </a:moveTo>
                  <a:cubicBezTo>
                    <a:pt x="4312057" y="668346"/>
                    <a:pt x="4316260" y="668244"/>
                    <a:pt x="4320118" y="670039"/>
                  </a:cubicBezTo>
                  <a:cubicBezTo>
                    <a:pt x="4350990" y="684402"/>
                    <a:pt x="4326845" y="810863"/>
                    <a:pt x="4361489" y="861595"/>
                  </a:cubicBezTo>
                  <a:cubicBezTo>
                    <a:pt x="4416989" y="899207"/>
                    <a:pt x="4529982" y="940352"/>
                    <a:pt x="4527987" y="974433"/>
                  </a:cubicBezTo>
                  <a:cubicBezTo>
                    <a:pt x="4525993" y="1008514"/>
                    <a:pt x="4388228" y="1022079"/>
                    <a:pt x="4349523" y="1066082"/>
                  </a:cubicBezTo>
                  <a:cubicBezTo>
                    <a:pt x="4331601" y="1123538"/>
                    <a:pt x="4332832" y="1232940"/>
                    <a:pt x="4295755" y="1238449"/>
                  </a:cubicBezTo>
                  <a:cubicBezTo>
                    <a:pt x="4258680" y="1243957"/>
                    <a:pt x="4185631" y="1122671"/>
                    <a:pt x="4127065" y="1099134"/>
                  </a:cubicBezTo>
                  <a:cubicBezTo>
                    <a:pt x="4066164" y="1098498"/>
                    <a:pt x="3959676" y="1125868"/>
                    <a:pt x="3944360" y="1097226"/>
                  </a:cubicBezTo>
                  <a:cubicBezTo>
                    <a:pt x="3929045" y="1068584"/>
                    <a:pt x="4032664" y="985831"/>
                    <a:pt x="4035173" y="927282"/>
                  </a:cubicBezTo>
                  <a:cubicBezTo>
                    <a:pt x="4009921" y="866831"/>
                    <a:pt x="3935902" y="771241"/>
                    <a:pt x="3959417" y="745930"/>
                  </a:cubicBezTo>
                  <a:cubicBezTo>
                    <a:pt x="3982932" y="720618"/>
                    <a:pt x="4116144" y="788064"/>
                    <a:pt x="4176261" y="775415"/>
                  </a:cubicBezTo>
                  <a:cubicBezTo>
                    <a:pt x="4228863" y="764348"/>
                    <a:pt x="4275916" y="680973"/>
                    <a:pt x="4307539" y="669924"/>
                  </a:cubicBezTo>
                  <a:close/>
                  <a:moveTo>
                    <a:pt x="3298364" y="820479"/>
                  </a:moveTo>
                  <a:cubicBezTo>
                    <a:pt x="3316870" y="812463"/>
                    <a:pt x="3371511" y="879411"/>
                    <a:pt x="3406428" y="886662"/>
                  </a:cubicBezTo>
                  <a:cubicBezTo>
                    <a:pt x="3441345" y="893913"/>
                    <a:pt x="3494901" y="849148"/>
                    <a:pt x="3507865" y="863987"/>
                  </a:cubicBezTo>
                  <a:cubicBezTo>
                    <a:pt x="3520830" y="878827"/>
                    <a:pt x="3477907" y="940600"/>
                    <a:pt x="3484215" y="975700"/>
                  </a:cubicBezTo>
                  <a:cubicBezTo>
                    <a:pt x="3504715" y="1008661"/>
                    <a:pt x="3554887" y="1056886"/>
                    <a:pt x="3545714" y="1074585"/>
                  </a:cubicBezTo>
                  <a:cubicBezTo>
                    <a:pt x="3536541" y="1092283"/>
                    <a:pt x="3460197" y="1067448"/>
                    <a:pt x="3429178" y="1081890"/>
                  </a:cubicBezTo>
                  <a:cubicBezTo>
                    <a:pt x="3405987" y="1108337"/>
                    <a:pt x="3380593" y="1166926"/>
                    <a:pt x="3359605" y="1161233"/>
                  </a:cubicBezTo>
                  <a:cubicBezTo>
                    <a:pt x="3338616" y="1155539"/>
                    <a:pt x="3328724" y="1073902"/>
                    <a:pt x="3303246" y="1047727"/>
                  </a:cubicBezTo>
                  <a:cubicBezTo>
                    <a:pt x="3271075" y="1033214"/>
                    <a:pt x="3208043" y="1023016"/>
                    <a:pt x="3206734" y="1004187"/>
                  </a:cubicBezTo>
                  <a:cubicBezTo>
                    <a:pt x="3205425" y="985358"/>
                    <a:pt x="3280120" y="965375"/>
                    <a:pt x="3295392" y="934757"/>
                  </a:cubicBezTo>
                  <a:cubicBezTo>
                    <a:pt x="3296382" y="896664"/>
                    <a:pt x="3279858" y="828495"/>
                    <a:pt x="3298364" y="820479"/>
                  </a:cubicBezTo>
                  <a:close/>
                  <a:moveTo>
                    <a:pt x="2436242" y="923641"/>
                  </a:moveTo>
                  <a:cubicBezTo>
                    <a:pt x="2454748" y="915625"/>
                    <a:pt x="2509390" y="982572"/>
                    <a:pt x="2544306" y="989823"/>
                  </a:cubicBezTo>
                  <a:cubicBezTo>
                    <a:pt x="2579223" y="997075"/>
                    <a:pt x="2632779" y="952309"/>
                    <a:pt x="2645744" y="967149"/>
                  </a:cubicBezTo>
                  <a:cubicBezTo>
                    <a:pt x="2658708" y="981988"/>
                    <a:pt x="2615785" y="1043762"/>
                    <a:pt x="2622093" y="1078861"/>
                  </a:cubicBezTo>
                  <a:cubicBezTo>
                    <a:pt x="2642593" y="1111823"/>
                    <a:pt x="2692766" y="1160048"/>
                    <a:pt x="2683593" y="1177746"/>
                  </a:cubicBezTo>
                  <a:cubicBezTo>
                    <a:pt x="2674420" y="1195445"/>
                    <a:pt x="2598075" y="1170610"/>
                    <a:pt x="2567056" y="1185051"/>
                  </a:cubicBezTo>
                  <a:cubicBezTo>
                    <a:pt x="2543865" y="1211499"/>
                    <a:pt x="2518471" y="1270088"/>
                    <a:pt x="2497483" y="1264395"/>
                  </a:cubicBezTo>
                  <a:cubicBezTo>
                    <a:pt x="2476494" y="1258701"/>
                    <a:pt x="2466602" y="1177064"/>
                    <a:pt x="2441124" y="1150889"/>
                  </a:cubicBezTo>
                  <a:cubicBezTo>
                    <a:pt x="2408953" y="1136376"/>
                    <a:pt x="2345921" y="1126177"/>
                    <a:pt x="2344612" y="1107349"/>
                  </a:cubicBezTo>
                  <a:cubicBezTo>
                    <a:pt x="2343303" y="1088520"/>
                    <a:pt x="2417998" y="1068537"/>
                    <a:pt x="2433270" y="1037918"/>
                  </a:cubicBezTo>
                  <a:cubicBezTo>
                    <a:pt x="2434261" y="999826"/>
                    <a:pt x="2417736" y="931656"/>
                    <a:pt x="2436242" y="923641"/>
                  </a:cubicBezTo>
                  <a:close/>
                  <a:moveTo>
                    <a:pt x="1121928" y="1117689"/>
                  </a:moveTo>
                  <a:cubicBezTo>
                    <a:pt x="1141604" y="1118750"/>
                    <a:pt x="1155930" y="1192595"/>
                    <a:pt x="1185481" y="1212558"/>
                  </a:cubicBezTo>
                  <a:cubicBezTo>
                    <a:pt x="1223399" y="1220860"/>
                    <a:pt x="1292952" y="1218546"/>
                    <a:pt x="1299236" y="1237463"/>
                  </a:cubicBezTo>
                  <a:cubicBezTo>
                    <a:pt x="1305519" y="1256381"/>
                    <a:pt x="1234472" y="1293765"/>
                    <a:pt x="1223184" y="1326065"/>
                  </a:cubicBezTo>
                  <a:cubicBezTo>
                    <a:pt x="1225959" y="1361130"/>
                    <a:pt x="1250230" y="1420194"/>
                    <a:pt x="1231510" y="1431262"/>
                  </a:cubicBezTo>
                  <a:cubicBezTo>
                    <a:pt x="1212790" y="1442331"/>
                    <a:pt x="1147392" y="1392475"/>
                    <a:pt x="1110864" y="1392475"/>
                  </a:cubicBezTo>
                  <a:cubicBezTo>
                    <a:pt x="1078025" y="1405404"/>
                    <a:pt x="1026751" y="1443457"/>
                    <a:pt x="1012346" y="1431262"/>
                  </a:cubicBezTo>
                  <a:cubicBezTo>
                    <a:pt x="997941" y="1419067"/>
                    <a:pt x="1035723" y="1351604"/>
                    <a:pt x="1024435" y="1319304"/>
                  </a:cubicBezTo>
                  <a:cubicBezTo>
                    <a:pt x="997830" y="1292024"/>
                    <a:pt x="937456" y="1256315"/>
                    <a:pt x="944620" y="1237464"/>
                  </a:cubicBezTo>
                  <a:cubicBezTo>
                    <a:pt x="951785" y="1218611"/>
                    <a:pt x="1037870" y="1226154"/>
                    <a:pt x="1067422" y="1206192"/>
                  </a:cubicBezTo>
                  <a:cubicBezTo>
                    <a:pt x="1096972" y="1186229"/>
                    <a:pt x="1102252" y="1116628"/>
                    <a:pt x="1121928" y="1117689"/>
                  </a:cubicBezTo>
                  <a:close/>
                  <a:moveTo>
                    <a:pt x="1912989" y="948325"/>
                  </a:moveTo>
                  <a:cubicBezTo>
                    <a:pt x="1917506" y="946746"/>
                    <a:pt x="1921709" y="946644"/>
                    <a:pt x="1925568" y="948439"/>
                  </a:cubicBezTo>
                  <a:cubicBezTo>
                    <a:pt x="1956440" y="962803"/>
                    <a:pt x="1932294" y="1089263"/>
                    <a:pt x="1966939" y="1139995"/>
                  </a:cubicBezTo>
                  <a:cubicBezTo>
                    <a:pt x="2022438" y="1177608"/>
                    <a:pt x="2135431" y="1218752"/>
                    <a:pt x="2133437" y="1252833"/>
                  </a:cubicBezTo>
                  <a:cubicBezTo>
                    <a:pt x="2131442" y="1286914"/>
                    <a:pt x="1993677" y="1300480"/>
                    <a:pt x="1954972" y="1344483"/>
                  </a:cubicBezTo>
                  <a:cubicBezTo>
                    <a:pt x="1937050" y="1401938"/>
                    <a:pt x="1938281" y="1511340"/>
                    <a:pt x="1901205" y="1516849"/>
                  </a:cubicBezTo>
                  <a:cubicBezTo>
                    <a:pt x="1864129" y="1522357"/>
                    <a:pt x="1791081" y="1401071"/>
                    <a:pt x="1732515" y="1377534"/>
                  </a:cubicBezTo>
                  <a:cubicBezTo>
                    <a:pt x="1671613" y="1376898"/>
                    <a:pt x="1565125" y="1404268"/>
                    <a:pt x="1549809" y="1375626"/>
                  </a:cubicBezTo>
                  <a:cubicBezTo>
                    <a:pt x="1534494" y="1346984"/>
                    <a:pt x="1638113" y="1264232"/>
                    <a:pt x="1640623" y="1205682"/>
                  </a:cubicBezTo>
                  <a:cubicBezTo>
                    <a:pt x="1615371" y="1145231"/>
                    <a:pt x="1541352" y="1049641"/>
                    <a:pt x="1564867" y="1024330"/>
                  </a:cubicBezTo>
                  <a:cubicBezTo>
                    <a:pt x="1588381" y="999019"/>
                    <a:pt x="1721594" y="1066464"/>
                    <a:pt x="1781710" y="1053816"/>
                  </a:cubicBezTo>
                  <a:cubicBezTo>
                    <a:pt x="1834313" y="1042748"/>
                    <a:pt x="1881366" y="959373"/>
                    <a:pt x="1912989" y="948325"/>
                  </a:cubicBezTo>
                  <a:close/>
                  <a:moveTo>
                    <a:pt x="4461203" y="100945"/>
                  </a:moveTo>
                  <a:cubicBezTo>
                    <a:pt x="4479709" y="92929"/>
                    <a:pt x="4534350" y="159877"/>
                    <a:pt x="4569267" y="167128"/>
                  </a:cubicBezTo>
                  <a:cubicBezTo>
                    <a:pt x="4604184" y="174379"/>
                    <a:pt x="4657740" y="129613"/>
                    <a:pt x="4670704" y="144453"/>
                  </a:cubicBezTo>
                  <a:cubicBezTo>
                    <a:pt x="4683669" y="159293"/>
                    <a:pt x="4640746" y="221066"/>
                    <a:pt x="4647054" y="256166"/>
                  </a:cubicBezTo>
                  <a:cubicBezTo>
                    <a:pt x="4667554" y="289127"/>
                    <a:pt x="4717726" y="337352"/>
                    <a:pt x="4708553" y="355051"/>
                  </a:cubicBezTo>
                  <a:cubicBezTo>
                    <a:pt x="4699380" y="372749"/>
                    <a:pt x="4623035" y="347914"/>
                    <a:pt x="4592017" y="362356"/>
                  </a:cubicBezTo>
                  <a:cubicBezTo>
                    <a:pt x="4568826" y="388803"/>
                    <a:pt x="4543432" y="447392"/>
                    <a:pt x="4522443" y="441699"/>
                  </a:cubicBezTo>
                  <a:cubicBezTo>
                    <a:pt x="4501454" y="436005"/>
                    <a:pt x="4491563" y="354368"/>
                    <a:pt x="4466085" y="328193"/>
                  </a:cubicBezTo>
                  <a:cubicBezTo>
                    <a:pt x="4433914" y="313680"/>
                    <a:pt x="4370881" y="303482"/>
                    <a:pt x="4369573" y="284653"/>
                  </a:cubicBezTo>
                  <a:cubicBezTo>
                    <a:pt x="4368264" y="265824"/>
                    <a:pt x="4442959" y="245841"/>
                    <a:pt x="4458231" y="215223"/>
                  </a:cubicBezTo>
                  <a:cubicBezTo>
                    <a:pt x="4459221" y="177130"/>
                    <a:pt x="4442696" y="108961"/>
                    <a:pt x="4461203" y="100945"/>
                  </a:cubicBezTo>
                  <a:close/>
                  <a:moveTo>
                    <a:pt x="2066652" y="379345"/>
                  </a:moveTo>
                  <a:cubicBezTo>
                    <a:pt x="2085158" y="371329"/>
                    <a:pt x="2139799" y="438277"/>
                    <a:pt x="2174716" y="445528"/>
                  </a:cubicBezTo>
                  <a:cubicBezTo>
                    <a:pt x="2209633" y="452780"/>
                    <a:pt x="2263189" y="408014"/>
                    <a:pt x="2276153" y="422854"/>
                  </a:cubicBezTo>
                  <a:cubicBezTo>
                    <a:pt x="2289118" y="437693"/>
                    <a:pt x="2246195" y="499467"/>
                    <a:pt x="2252503" y="534566"/>
                  </a:cubicBezTo>
                  <a:cubicBezTo>
                    <a:pt x="2273003" y="567528"/>
                    <a:pt x="2323176" y="615753"/>
                    <a:pt x="2314003" y="633451"/>
                  </a:cubicBezTo>
                  <a:cubicBezTo>
                    <a:pt x="2304830" y="651149"/>
                    <a:pt x="2228485" y="626314"/>
                    <a:pt x="2197466" y="640756"/>
                  </a:cubicBezTo>
                  <a:cubicBezTo>
                    <a:pt x="2174275" y="667204"/>
                    <a:pt x="2148881" y="725793"/>
                    <a:pt x="2127893" y="720099"/>
                  </a:cubicBezTo>
                  <a:cubicBezTo>
                    <a:pt x="2106904" y="714406"/>
                    <a:pt x="2097012" y="632768"/>
                    <a:pt x="2071534" y="606594"/>
                  </a:cubicBezTo>
                  <a:cubicBezTo>
                    <a:pt x="2039363" y="592080"/>
                    <a:pt x="1976331" y="581882"/>
                    <a:pt x="1975022" y="563053"/>
                  </a:cubicBezTo>
                  <a:cubicBezTo>
                    <a:pt x="1973713" y="544225"/>
                    <a:pt x="2048408" y="524241"/>
                    <a:pt x="2063680" y="493623"/>
                  </a:cubicBezTo>
                  <a:cubicBezTo>
                    <a:pt x="2064671" y="455531"/>
                    <a:pt x="2048146" y="387361"/>
                    <a:pt x="2066652" y="379345"/>
                  </a:cubicBezTo>
                  <a:close/>
                  <a:moveTo>
                    <a:pt x="3674795" y="665"/>
                  </a:moveTo>
                  <a:cubicBezTo>
                    <a:pt x="3693301" y="-7351"/>
                    <a:pt x="3747943" y="59596"/>
                    <a:pt x="3782859" y="66847"/>
                  </a:cubicBezTo>
                  <a:cubicBezTo>
                    <a:pt x="3817776" y="74099"/>
                    <a:pt x="3871332" y="29333"/>
                    <a:pt x="3884297" y="44173"/>
                  </a:cubicBezTo>
                  <a:cubicBezTo>
                    <a:pt x="3897261" y="59012"/>
                    <a:pt x="3854338" y="120786"/>
                    <a:pt x="3860646" y="155885"/>
                  </a:cubicBezTo>
                  <a:cubicBezTo>
                    <a:pt x="3881146" y="188847"/>
                    <a:pt x="3931319" y="237072"/>
                    <a:pt x="3922146" y="254770"/>
                  </a:cubicBezTo>
                  <a:cubicBezTo>
                    <a:pt x="3912973" y="272469"/>
                    <a:pt x="3836628" y="247634"/>
                    <a:pt x="3805609" y="262075"/>
                  </a:cubicBezTo>
                  <a:cubicBezTo>
                    <a:pt x="3782418" y="288523"/>
                    <a:pt x="3757024" y="347112"/>
                    <a:pt x="3736036" y="341418"/>
                  </a:cubicBezTo>
                  <a:cubicBezTo>
                    <a:pt x="3715047" y="335725"/>
                    <a:pt x="3705155" y="254088"/>
                    <a:pt x="3679677" y="227913"/>
                  </a:cubicBezTo>
                  <a:cubicBezTo>
                    <a:pt x="3647506" y="213400"/>
                    <a:pt x="3584474" y="203201"/>
                    <a:pt x="3583165" y="184373"/>
                  </a:cubicBezTo>
                  <a:cubicBezTo>
                    <a:pt x="3581856" y="165544"/>
                    <a:pt x="3656551" y="145560"/>
                    <a:pt x="3671823" y="114942"/>
                  </a:cubicBezTo>
                  <a:cubicBezTo>
                    <a:pt x="3672814" y="76850"/>
                    <a:pt x="3656289" y="8680"/>
                    <a:pt x="3674795" y="665"/>
                  </a:cubicBezTo>
                  <a:close/>
                  <a:moveTo>
                    <a:pt x="3151542" y="25348"/>
                  </a:moveTo>
                  <a:cubicBezTo>
                    <a:pt x="3156059" y="23770"/>
                    <a:pt x="3160262" y="23668"/>
                    <a:pt x="3164121" y="25463"/>
                  </a:cubicBezTo>
                  <a:cubicBezTo>
                    <a:pt x="3194993" y="39827"/>
                    <a:pt x="3170847" y="166287"/>
                    <a:pt x="3205492" y="217019"/>
                  </a:cubicBezTo>
                  <a:cubicBezTo>
                    <a:pt x="3260991" y="254632"/>
                    <a:pt x="3373984" y="295776"/>
                    <a:pt x="3371990" y="329857"/>
                  </a:cubicBezTo>
                  <a:cubicBezTo>
                    <a:pt x="3369995" y="363938"/>
                    <a:pt x="3232230" y="377504"/>
                    <a:pt x="3193525" y="421507"/>
                  </a:cubicBezTo>
                  <a:cubicBezTo>
                    <a:pt x="3175603" y="478962"/>
                    <a:pt x="3176834" y="588364"/>
                    <a:pt x="3139758" y="593873"/>
                  </a:cubicBezTo>
                  <a:cubicBezTo>
                    <a:pt x="3102682" y="599381"/>
                    <a:pt x="3029634" y="478095"/>
                    <a:pt x="2971068" y="454558"/>
                  </a:cubicBezTo>
                  <a:cubicBezTo>
                    <a:pt x="2910166" y="453922"/>
                    <a:pt x="2803678" y="481292"/>
                    <a:pt x="2788362" y="452650"/>
                  </a:cubicBezTo>
                  <a:cubicBezTo>
                    <a:pt x="2773047" y="424008"/>
                    <a:pt x="2876666" y="341256"/>
                    <a:pt x="2879176" y="282706"/>
                  </a:cubicBezTo>
                  <a:cubicBezTo>
                    <a:pt x="2853924" y="222255"/>
                    <a:pt x="2779905" y="126665"/>
                    <a:pt x="2803420" y="101354"/>
                  </a:cubicBezTo>
                  <a:cubicBezTo>
                    <a:pt x="2826934" y="76043"/>
                    <a:pt x="2960147" y="143488"/>
                    <a:pt x="3020263" y="130840"/>
                  </a:cubicBezTo>
                  <a:cubicBezTo>
                    <a:pt x="3072866" y="119772"/>
                    <a:pt x="3119919" y="36397"/>
                    <a:pt x="3151542" y="25348"/>
                  </a:cubicBez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81216" y="397271"/>
            <a:ext cx="3229286" cy="2101984"/>
            <a:chOff x="5582189" y="-750031"/>
            <a:chExt cx="1442805" cy="1021869"/>
          </a:xfrm>
        </p:grpSpPr>
        <p:sp>
          <p:nvSpPr>
            <p:cNvPr id="21" name="Google Shape;21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2780819" y="1232897"/>
            <a:ext cx="6896029" cy="3078067"/>
            <a:chOff x="4166273" y="2230953"/>
            <a:chExt cx="1826279" cy="815166"/>
          </a:xfrm>
        </p:grpSpPr>
        <p:sp>
          <p:nvSpPr>
            <p:cNvPr id="24" name="Google Shape;24;p2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 flipH="1">
            <a:off x="8962715" y="1639951"/>
            <a:ext cx="3229286" cy="2101984"/>
            <a:chOff x="5582189" y="-750031"/>
            <a:chExt cx="1442805" cy="1021869"/>
          </a:xfrm>
        </p:grpSpPr>
        <p:sp>
          <p:nvSpPr>
            <p:cNvPr id="37" name="Google Shape;37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75908" y="3887137"/>
            <a:ext cx="846778" cy="815166"/>
            <a:chOff x="8085257" y="2958637"/>
            <a:chExt cx="870992" cy="815166"/>
          </a:xfrm>
        </p:grpSpPr>
        <p:grpSp>
          <p:nvGrpSpPr>
            <p:cNvPr id="40" name="Google Shape;40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9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10205908" y="1143937"/>
            <a:ext cx="846778" cy="815166"/>
            <a:chOff x="8085257" y="2958637"/>
            <a:chExt cx="870992" cy="815166"/>
          </a:xfrm>
        </p:grpSpPr>
        <p:grpSp>
          <p:nvGrpSpPr>
            <p:cNvPr id="54" name="Google Shape;54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75908" y="2779662"/>
            <a:ext cx="846778" cy="815166"/>
            <a:chOff x="8085257" y="2958637"/>
            <a:chExt cx="870992" cy="815166"/>
          </a:xfrm>
        </p:grpSpPr>
        <p:grpSp>
          <p:nvGrpSpPr>
            <p:cNvPr id="68" name="Google Shape;68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1936758" y="3400762"/>
            <a:ext cx="846778" cy="815166"/>
            <a:chOff x="8085257" y="2958637"/>
            <a:chExt cx="870992" cy="815166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9359133" y="420037"/>
            <a:ext cx="846778" cy="815166"/>
            <a:chOff x="8085257" y="2958637"/>
            <a:chExt cx="870992" cy="815166"/>
          </a:xfrm>
        </p:grpSpPr>
        <p:grpSp>
          <p:nvGrpSpPr>
            <p:cNvPr id="96" name="Google Shape;96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0754258" y="420037"/>
            <a:ext cx="846778" cy="815166"/>
            <a:chOff x="8085257" y="2958637"/>
            <a:chExt cx="870992" cy="815166"/>
          </a:xfrm>
        </p:grpSpPr>
        <p:grpSp>
          <p:nvGrpSpPr>
            <p:cNvPr id="110" name="Google Shape;110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CUSTOM_5">
    <p:bg>
      <p:bgPr>
        <a:solidFill>
          <a:srgbClr val="F5AF0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6" name="Google Shape;126;p3"/>
          <p:cNvSpPr/>
          <p:nvPr/>
        </p:nvSpPr>
        <p:spPr>
          <a:xfrm rot="2403647">
            <a:off x="-519285" y="4603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rot="2403647">
            <a:off x="2439831" y="-10528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 rot="2403647">
            <a:off x="-171832" y="323712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 rot="2403647">
            <a:off x="2787285" y="308580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 rot="2403647">
            <a:off x="5377786" y="5029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 rot="2403647">
            <a:off x="8336902" y="-10102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rot="2403647">
            <a:off x="5725239" y="324138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2403647">
            <a:off x="8684356" y="309006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Fredoka One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36" name="Google Shape;136;p3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CUSTOM_5_1">
    <p:bg>
      <p:bgPr>
        <a:solidFill>
          <a:srgbClr val="F5AF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9" name="Google Shape;139;p4"/>
          <p:cNvSpPr/>
          <p:nvPr/>
        </p:nvSpPr>
        <p:spPr>
          <a:xfrm rot="2403647">
            <a:off x="-519285" y="4603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 rot="2403647">
            <a:off x="2439831" y="-10528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2403647">
            <a:off x="-171832" y="323712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2403647">
            <a:off x="2787285" y="308580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2403647">
            <a:off x="5377786" y="5029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2403647">
            <a:off x="8336902" y="-10102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rot="2403647">
            <a:off x="5725239" y="324138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rot="2403647">
            <a:off x="8684356" y="309006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4"/>
          <p:cNvGrpSpPr/>
          <p:nvPr/>
        </p:nvGrpSpPr>
        <p:grpSpPr>
          <a:xfrm>
            <a:off x="1447985" y="375711"/>
            <a:ext cx="10208133" cy="6106585"/>
            <a:chOff x="5582189" y="-750031"/>
            <a:chExt cx="1442805" cy="1021869"/>
          </a:xfrm>
        </p:grpSpPr>
        <p:sp>
          <p:nvSpPr>
            <p:cNvPr id="148" name="Google Shape;148;p4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3709511" y="593375"/>
            <a:ext cx="60636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edoka One"/>
              <a:buNone/>
              <a:def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2453225" y="2667000"/>
            <a:ext cx="8325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ekko"/>
              <a:buChar char="●"/>
              <a:defRPr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52" name="Google Shape;152;p4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oices">
  <p:cSld name="CUSTOM_10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5"/>
          <p:cNvGrpSpPr/>
          <p:nvPr/>
        </p:nvGrpSpPr>
        <p:grpSpPr>
          <a:xfrm>
            <a:off x="-1116136" y="-978657"/>
            <a:ext cx="14118320" cy="8713041"/>
            <a:chOff x="-1116136" y="-978657"/>
            <a:chExt cx="14118320" cy="8713041"/>
          </a:xfrm>
        </p:grpSpPr>
        <p:sp>
          <p:nvSpPr>
            <p:cNvPr id="155" name="Google Shape;155;p5"/>
            <p:cNvSpPr/>
            <p:nvPr/>
          </p:nvSpPr>
          <p:spPr>
            <a:xfrm rot="2403647">
              <a:off x="-519285" y="46031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 rot="2403647">
              <a:off x="2439831" y="-105284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 rot="2403647">
              <a:off x="-171832" y="3237121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 rot="2403647">
              <a:off x="2787285" y="3085806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 rot="2403647">
              <a:off x="5377786" y="50291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 rot="2403647">
              <a:off x="8336902" y="-101024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 rot="2403647">
              <a:off x="5725239" y="3241381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 rot="2403647">
              <a:off x="8684356" y="3090066"/>
              <a:ext cx="3720978" cy="3619631"/>
            </a:xfrm>
            <a:custGeom>
              <a:avLst/>
              <a:gdLst/>
              <a:ahLst/>
              <a:cxnLst/>
              <a:rect l="l" t="t" r="r" b="b"/>
              <a:pathLst>
                <a:path w="3698566" h="3548125" extrusionOk="0">
                  <a:moveTo>
                    <a:pt x="3356302" y="1908217"/>
                  </a:moveTo>
                  <a:lnTo>
                    <a:pt x="3483009" y="1910178"/>
                  </a:lnTo>
                  <a:cubicBezTo>
                    <a:pt x="3516754" y="1898646"/>
                    <a:pt x="3540067" y="1832854"/>
                    <a:pt x="3558780" y="1839027"/>
                  </a:cubicBezTo>
                  <a:cubicBezTo>
                    <a:pt x="3577493" y="1845202"/>
                    <a:pt x="3571990" y="1920222"/>
                    <a:pt x="3595286" y="1947223"/>
                  </a:cubicBezTo>
                  <a:cubicBezTo>
                    <a:pt x="3629708" y="1965161"/>
                    <a:pt x="3697442" y="1981132"/>
                    <a:pt x="3698555" y="2001036"/>
                  </a:cubicBezTo>
                  <a:cubicBezTo>
                    <a:pt x="3699668" y="2020939"/>
                    <a:pt x="3621312" y="2038422"/>
                    <a:pt x="3601964" y="2066642"/>
                  </a:cubicBezTo>
                  <a:cubicBezTo>
                    <a:pt x="3595464" y="2101212"/>
                    <a:pt x="3603429" y="2164568"/>
                    <a:pt x="3582465" y="2170351"/>
                  </a:cubicBezTo>
                  <a:cubicBezTo>
                    <a:pt x="3561500" y="2176134"/>
                    <a:pt x="3511432" y="2110899"/>
                    <a:pt x="3476177" y="2101337"/>
                  </a:cubicBezTo>
                  <a:cubicBezTo>
                    <a:pt x="3441099" y="2105220"/>
                    <a:pt x="3381652" y="2128527"/>
                    <a:pt x="3370942" y="2112986"/>
                  </a:cubicBezTo>
                  <a:cubicBezTo>
                    <a:pt x="3360230" y="2097445"/>
                    <a:pt x="3414354" y="2042223"/>
                    <a:pt x="3411913" y="2008096"/>
                  </a:cubicBezTo>
                  <a:cubicBezTo>
                    <a:pt x="3393377" y="1974802"/>
                    <a:pt x="3344454" y="1924537"/>
                    <a:pt x="3356302" y="1908217"/>
                  </a:cubicBezTo>
                  <a:close/>
                  <a:moveTo>
                    <a:pt x="1549556" y="3285628"/>
                  </a:moveTo>
                  <a:cubicBezTo>
                    <a:pt x="1561404" y="3269309"/>
                    <a:pt x="1642515" y="3299122"/>
                    <a:pt x="1676260" y="3287590"/>
                  </a:cubicBezTo>
                  <a:cubicBezTo>
                    <a:pt x="1710007" y="3276058"/>
                    <a:pt x="1733319" y="3210266"/>
                    <a:pt x="1752032" y="3216440"/>
                  </a:cubicBezTo>
                  <a:cubicBezTo>
                    <a:pt x="1770745" y="3222614"/>
                    <a:pt x="1765242" y="3297635"/>
                    <a:pt x="1788538" y="3324636"/>
                  </a:cubicBezTo>
                  <a:cubicBezTo>
                    <a:pt x="1822962" y="3342573"/>
                    <a:pt x="1890694" y="3358545"/>
                    <a:pt x="1891808" y="3378448"/>
                  </a:cubicBezTo>
                  <a:cubicBezTo>
                    <a:pt x="1892920" y="3398351"/>
                    <a:pt x="1814564" y="3415834"/>
                    <a:pt x="1795216" y="3444054"/>
                  </a:cubicBezTo>
                  <a:cubicBezTo>
                    <a:pt x="1788717" y="3478624"/>
                    <a:pt x="1796681" y="3541981"/>
                    <a:pt x="1775717" y="3547763"/>
                  </a:cubicBezTo>
                  <a:cubicBezTo>
                    <a:pt x="1754753" y="3553546"/>
                    <a:pt x="1704684" y="3488311"/>
                    <a:pt x="1669430" y="3478750"/>
                  </a:cubicBezTo>
                  <a:cubicBezTo>
                    <a:pt x="1634351" y="3482632"/>
                    <a:pt x="1574905" y="3505939"/>
                    <a:pt x="1564194" y="3490398"/>
                  </a:cubicBezTo>
                  <a:cubicBezTo>
                    <a:pt x="1553484" y="3474857"/>
                    <a:pt x="1607606" y="3419635"/>
                    <a:pt x="1605167" y="3385507"/>
                  </a:cubicBezTo>
                  <a:cubicBezTo>
                    <a:pt x="1586629" y="3352214"/>
                    <a:pt x="1537707" y="3301948"/>
                    <a:pt x="1549556" y="3285628"/>
                  </a:cubicBezTo>
                  <a:close/>
                  <a:moveTo>
                    <a:pt x="2691448" y="2210446"/>
                  </a:moveTo>
                  <a:cubicBezTo>
                    <a:pt x="2703297" y="2194126"/>
                    <a:pt x="2784408" y="2223938"/>
                    <a:pt x="2818153" y="2212407"/>
                  </a:cubicBezTo>
                  <a:cubicBezTo>
                    <a:pt x="2851899" y="2200876"/>
                    <a:pt x="2875212" y="2135083"/>
                    <a:pt x="2893925" y="2141257"/>
                  </a:cubicBezTo>
                  <a:cubicBezTo>
                    <a:pt x="2912637" y="2147431"/>
                    <a:pt x="2907135" y="2222452"/>
                    <a:pt x="2930430" y="2249453"/>
                  </a:cubicBezTo>
                  <a:cubicBezTo>
                    <a:pt x="2964854" y="2267390"/>
                    <a:pt x="3032588" y="2283362"/>
                    <a:pt x="3033701" y="2303265"/>
                  </a:cubicBezTo>
                  <a:cubicBezTo>
                    <a:pt x="3034813" y="2323167"/>
                    <a:pt x="2956457" y="2340651"/>
                    <a:pt x="2937109" y="2368871"/>
                  </a:cubicBezTo>
                  <a:cubicBezTo>
                    <a:pt x="2930609" y="2403441"/>
                    <a:pt x="2938573" y="2466798"/>
                    <a:pt x="2917610" y="2472580"/>
                  </a:cubicBezTo>
                  <a:cubicBezTo>
                    <a:pt x="2896645" y="2478364"/>
                    <a:pt x="2846576" y="2413128"/>
                    <a:pt x="2811323" y="2403567"/>
                  </a:cubicBezTo>
                  <a:cubicBezTo>
                    <a:pt x="2776243" y="2407449"/>
                    <a:pt x="2716797" y="2430755"/>
                    <a:pt x="2706086" y="2415215"/>
                  </a:cubicBezTo>
                  <a:cubicBezTo>
                    <a:pt x="2695376" y="2399675"/>
                    <a:pt x="2749498" y="2344452"/>
                    <a:pt x="2747059" y="2310324"/>
                  </a:cubicBezTo>
                  <a:cubicBezTo>
                    <a:pt x="2728522" y="2277032"/>
                    <a:pt x="2679599" y="2226765"/>
                    <a:pt x="2691448" y="2210446"/>
                  </a:cubicBezTo>
                  <a:close/>
                  <a:moveTo>
                    <a:pt x="2253618" y="2498035"/>
                  </a:moveTo>
                  <a:cubicBezTo>
                    <a:pt x="2256702" y="2494377"/>
                    <a:pt x="2260268" y="2492151"/>
                    <a:pt x="2264504" y="2491731"/>
                  </a:cubicBezTo>
                  <a:cubicBezTo>
                    <a:pt x="2298388" y="2488380"/>
                    <a:pt x="2341974" y="2609523"/>
                    <a:pt x="2397619" y="2635556"/>
                  </a:cubicBezTo>
                  <a:cubicBezTo>
                    <a:pt x="2464535" y="2639681"/>
                    <a:pt x="2582738" y="2617582"/>
                    <a:pt x="2598368" y="2647934"/>
                  </a:cubicBezTo>
                  <a:cubicBezTo>
                    <a:pt x="2614000" y="2678284"/>
                    <a:pt x="2502322" y="2760084"/>
                    <a:pt x="2491404" y="2817662"/>
                  </a:cubicBezTo>
                  <a:cubicBezTo>
                    <a:pt x="2505224" y="2876240"/>
                    <a:pt x="2561970" y="2969782"/>
                    <a:pt x="2532861" y="2993396"/>
                  </a:cubicBezTo>
                  <a:cubicBezTo>
                    <a:pt x="2503751" y="3017009"/>
                    <a:pt x="2379138" y="2949794"/>
                    <a:pt x="2316747" y="2959345"/>
                  </a:cubicBezTo>
                  <a:cubicBezTo>
                    <a:pt x="2264001" y="2989798"/>
                    <a:pt x="2186272" y="3067560"/>
                    <a:pt x="2158510" y="3050702"/>
                  </a:cubicBezTo>
                  <a:cubicBezTo>
                    <a:pt x="2130748" y="3033844"/>
                    <a:pt x="2177817" y="2909870"/>
                    <a:pt x="2150175" y="2858196"/>
                  </a:cubicBezTo>
                  <a:cubicBezTo>
                    <a:pt x="2097669" y="2819016"/>
                    <a:pt x="1985299" y="2774413"/>
                    <a:pt x="1992656" y="2740657"/>
                  </a:cubicBezTo>
                  <a:cubicBezTo>
                    <a:pt x="2000013" y="2706901"/>
                    <a:pt x="2149006" y="2697148"/>
                    <a:pt x="2194314" y="2655660"/>
                  </a:cubicBezTo>
                  <a:cubicBezTo>
                    <a:pt x="2233959" y="2619359"/>
                    <a:pt x="2232022" y="2523642"/>
                    <a:pt x="2253618" y="2498035"/>
                  </a:cubicBezTo>
                  <a:close/>
                  <a:moveTo>
                    <a:pt x="3326119" y="999200"/>
                  </a:moveTo>
                  <a:cubicBezTo>
                    <a:pt x="3337969" y="982880"/>
                    <a:pt x="3419079" y="1012693"/>
                    <a:pt x="3452824" y="1001162"/>
                  </a:cubicBezTo>
                  <a:cubicBezTo>
                    <a:pt x="3486571" y="989630"/>
                    <a:pt x="3509883" y="923837"/>
                    <a:pt x="3528596" y="930012"/>
                  </a:cubicBezTo>
                  <a:cubicBezTo>
                    <a:pt x="3547309" y="936186"/>
                    <a:pt x="3541806" y="1011206"/>
                    <a:pt x="3565102" y="1038207"/>
                  </a:cubicBezTo>
                  <a:cubicBezTo>
                    <a:pt x="3599525" y="1056145"/>
                    <a:pt x="3667259" y="1072117"/>
                    <a:pt x="3668371" y="1092019"/>
                  </a:cubicBezTo>
                  <a:cubicBezTo>
                    <a:pt x="3669484" y="1111922"/>
                    <a:pt x="3591128" y="1129406"/>
                    <a:pt x="3571780" y="1157626"/>
                  </a:cubicBezTo>
                  <a:cubicBezTo>
                    <a:pt x="3565281" y="1192195"/>
                    <a:pt x="3573245" y="1255553"/>
                    <a:pt x="3552281" y="1261335"/>
                  </a:cubicBezTo>
                  <a:cubicBezTo>
                    <a:pt x="3531317" y="1267118"/>
                    <a:pt x="3481248" y="1201883"/>
                    <a:pt x="3445994" y="1192322"/>
                  </a:cubicBezTo>
                  <a:cubicBezTo>
                    <a:pt x="3410915" y="1196204"/>
                    <a:pt x="3351469" y="1219510"/>
                    <a:pt x="3340758" y="1203969"/>
                  </a:cubicBezTo>
                  <a:cubicBezTo>
                    <a:pt x="3330048" y="1188429"/>
                    <a:pt x="3384170" y="1133207"/>
                    <a:pt x="3381730" y="1099078"/>
                  </a:cubicBezTo>
                  <a:cubicBezTo>
                    <a:pt x="3363193" y="1065787"/>
                    <a:pt x="3314270" y="1015520"/>
                    <a:pt x="3326119" y="999200"/>
                  </a:cubicBezTo>
                  <a:close/>
                  <a:moveTo>
                    <a:pt x="2888288" y="1286790"/>
                  </a:moveTo>
                  <a:cubicBezTo>
                    <a:pt x="2891374" y="1283132"/>
                    <a:pt x="2894940" y="1280905"/>
                    <a:pt x="2899174" y="1280486"/>
                  </a:cubicBezTo>
                  <a:cubicBezTo>
                    <a:pt x="2933059" y="1277135"/>
                    <a:pt x="2976646" y="1398277"/>
                    <a:pt x="3032290" y="1424311"/>
                  </a:cubicBezTo>
                  <a:cubicBezTo>
                    <a:pt x="3099206" y="1428436"/>
                    <a:pt x="3217409" y="1406337"/>
                    <a:pt x="3233040" y="1436688"/>
                  </a:cubicBezTo>
                  <a:cubicBezTo>
                    <a:pt x="3248671" y="1467038"/>
                    <a:pt x="3136994" y="1548839"/>
                    <a:pt x="3126076" y="1606416"/>
                  </a:cubicBezTo>
                  <a:cubicBezTo>
                    <a:pt x="3139895" y="1664994"/>
                    <a:pt x="3196642" y="1758536"/>
                    <a:pt x="3167532" y="1782151"/>
                  </a:cubicBezTo>
                  <a:cubicBezTo>
                    <a:pt x="3138423" y="1805764"/>
                    <a:pt x="3013809" y="1738549"/>
                    <a:pt x="2951418" y="1748100"/>
                  </a:cubicBezTo>
                  <a:cubicBezTo>
                    <a:pt x="2898673" y="1778552"/>
                    <a:pt x="2820944" y="1856315"/>
                    <a:pt x="2793181" y="1839457"/>
                  </a:cubicBezTo>
                  <a:cubicBezTo>
                    <a:pt x="2765419" y="1822599"/>
                    <a:pt x="2812488" y="1698625"/>
                    <a:pt x="2784845" y="1646951"/>
                  </a:cubicBezTo>
                  <a:cubicBezTo>
                    <a:pt x="2732339" y="1607771"/>
                    <a:pt x="2619970" y="1563168"/>
                    <a:pt x="2627327" y="1529411"/>
                  </a:cubicBezTo>
                  <a:cubicBezTo>
                    <a:pt x="2634684" y="1495655"/>
                    <a:pt x="2783678" y="1485903"/>
                    <a:pt x="2828986" y="1444415"/>
                  </a:cubicBezTo>
                  <a:cubicBezTo>
                    <a:pt x="2868631" y="1408114"/>
                    <a:pt x="2866693" y="1312397"/>
                    <a:pt x="2888288" y="1286790"/>
                  </a:cubicBezTo>
                  <a:close/>
                  <a:moveTo>
                    <a:pt x="2096267" y="1930065"/>
                  </a:moveTo>
                  <a:cubicBezTo>
                    <a:pt x="2108116" y="1913745"/>
                    <a:pt x="2189226" y="1943559"/>
                    <a:pt x="2222972" y="1932027"/>
                  </a:cubicBezTo>
                  <a:cubicBezTo>
                    <a:pt x="2256718" y="1920495"/>
                    <a:pt x="2280030" y="1854702"/>
                    <a:pt x="2298743" y="1860876"/>
                  </a:cubicBezTo>
                  <a:cubicBezTo>
                    <a:pt x="2317456" y="1867050"/>
                    <a:pt x="2311953" y="1942070"/>
                    <a:pt x="2335249" y="1969072"/>
                  </a:cubicBezTo>
                  <a:cubicBezTo>
                    <a:pt x="2369672" y="1987009"/>
                    <a:pt x="2437405" y="2002981"/>
                    <a:pt x="2438518" y="2022885"/>
                  </a:cubicBezTo>
                  <a:cubicBezTo>
                    <a:pt x="2439631" y="2042788"/>
                    <a:pt x="2361276" y="2060271"/>
                    <a:pt x="2341928" y="2088491"/>
                  </a:cubicBezTo>
                  <a:cubicBezTo>
                    <a:pt x="2335428" y="2123060"/>
                    <a:pt x="2343392" y="2186417"/>
                    <a:pt x="2322428" y="2192199"/>
                  </a:cubicBezTo>
                  <a:cubicBezTo>
                    <a:pt x="2301464" y="2197982"/>
                    <a:pt x="2251395" y="2132747"/>
                    <a:pt x="2216141" y="2123186"/>
                  </a:cubicBezTo>
                  <a:cubicBezTo>
                    <a:pt x="2181062" y="2127069"/>
                    <a:pt x="2121616" y="2150375"/>
                    <a:pt x="2110905" y="2134834"/>
                  </a:cubicBezTo>
                  <a:cubicBezTo>
                    <a:pt x="2100194" y="2119293"/>
                    <a:pt x="2154317" y="2064072"/>
                    <a:pt x="2151877" y="2029944"/>
                  </a:cubicBezTo>
                  <a:cubicBezTo>
                    <a:pt x="2133340" y="1996651"/>
                    <a:pt x="2084418" y="1946385"/>
                    <a:pt x="2096267" y="1930065"/>
                  </a:cubicBezTo>
                  <a:close/>
                  <a:moveTo>
                    <a:pt x="1406698" y="2457694"/>
                  </a:moveTo>
                  <a:cubicBezTo>
                    <a:pt x="1418547" y="2441374"/>
                    <a:pt x="1499658" y="2471186"/>
                    <a:pt x="1533403" y="2459655"/>
                  </a:cubicBezTo>
                  <a:cubicBezTo>
                    <a:pt x="1567149" y="2448124"/>
                    <a:pt x="1590462" y="2382330"/>
                    <a:pt x="1609175" y="2388505"/>
                  </a:cubicBezTo>
                  <a:cubicBezTo>
                    <a:pt x="1627887" y="2394678"/>
                    <a:pt x="1622385" y="2469699"/>
                    <a:pt x="1645680" y="2496700"/>
                  </a:cubicBezTo>
                  <a:cubicBezTo>
                    <a:pt x="1680104" y="2514638"/>
                    <a:pt x="1747838" y="2530609"/>
                    <a:pt x="1748951" y="2550512"/>
                  </a:cubicBezTo>
                  <a:cubicBezTo>
                    <a:pt x="1750064" y="2570416"/>
                    <a:pt x="1671708" y="2587900"/>
                    <a:pt x="1652359" y="2616119"/>
                  </a:cubicBezTo>
                  <a:cubicBezTo>
                    <a:pt x="1645859" y="2650689"/>
                    <a:pt x="1653824" y="2714046"/>
                    <a:pt x="1632860" y="2719828"/>
                  </a:cubicBezTo>
                  <a:cubicBezTo>
                    <a:pt x="1611895" y="2725611"/>
                    <a:pt x="1561827" y="2660376"/>
                    <a:pt x="1526573" y="2650815"/>
                  </a:cubicBezTo>
                  <a:cubicBezTo>
                    <a:pt x="1491494" y="2654698"/>
                    <a:pt x="1432047" y="2678003"/>
                    <a:pt x="1421337" y="2662463"/>
                  </a:cubicBezTo>
                  <a:cubicBezTo>
                    <a:pt x="1410626" y="2646922"/>
                    <a:pt x="1464749" y="2591701"/>
                    <a:pt x="1462309" y="2557572"/>
                  </a:cubicBezTo>
                  <a:cubicBezTo>
                    <a:pt x="1443772" y="2524279"/>
                    <a:pt x="1394849" y="2474013"/>
                    <a:pt x="1406698" y="2457694"/>
                  </a:cubicBezTo>
                  <a:close/>
                  <a:moveTo>
                    <a:pt x="2730938" y="718820"/>
                  </a:moveTo>
                  <a:cubicBezTo>
                    <a:pt x="2742787" y="702500"/>
                    <a:pt x="2823897" y="732313"/>
                    <a:pt x="2857643" y="720781"/>
                  </a:cubicBezTo>
                  <a:cubicBezTo>
                    <a:pt x="2891389" y="709249"/>
                    <a:pt x="2914702" y="643456"/>
                    <a:pt x="2933414" y="649631"/>
                  </a:cubicBezTo>
                  <a:cubicBezTo>
                    <a:pt x="2952127" y="655805"/>
                    <a:pt x="2946625" y="730825"/>
                    <a:pt x="2969920" y="757827"/>
                  </a:cubicBezTo>
                  <a:cubicBezTo>
                    <a:pt x="3004344" y="775764"/>
                    <a:pt x="3072077" y="791735"/>
                    <a:pt x="3073190" y="811639"/>
                  </a:cubicBezTo>
                  <a:cubicBezTo>
                    <a:pt x="3074303" y="831542"/>
                    <a:pt x="2995947" y="849025"/>
                    <a:pt x="2976599" y="877245"/>
                  </a:cubicBezTo>
                  <a:cubicBezTo>
                    <a:pt x="2970099" y="911814"/>
                    <a:pt x="2978063" y="975171"/>
                    <a:pt x="2957099" y="980954"/>
                  </a:cubicBezTo>
                  <a:cubicBezTo>
                    <a:pt x="2936134" y="986737"/>
                    <a:pt x="2886066" y="921502"/>
                    <a:pt x="2850813" y="911940"/>
                  </a:cubicBezTo>
                  <a:cubicBezTo>
                    <a:pt x="2815734" y="915823"/>
                    <a:pt x="2756287" y="939130"/>
                    <a:pt x="2745577" y="923589"/>
                  </a:cubicBezTo>
                  <a:cubicBezTo>
                    <a:pt x="2734866" y="908048"/>
                    <a:pt x="2788988" y="852826"/>
                    <a:pt x="2786549" y="818698"/>
                  </a:cubicBezTo>
                  <a:cubicBezTo>
                    <a:pt x="2768011" y="785405"/>
                    <a:pt x="2719088" y="735140"/>
                    <a:pt x="2730938" y="718820"/>
                  </a:cubicBezTo>
                  <a:close/>
                  <a:moveTo>
                    <a:pt x="811517" y="2177313"/>
                  </a:moveTo>
                  <a:cubicBezTo>
                    <a:pt x="823366" y="2160993"/>
                    <a:pt x="904476" y="2190806"/>
                    <a:pt x="938222" y="2179274"/>
                  </a:cubicBezTo>
                  <a:cubicBezTo>
                    <a:pt x="971968" y="2167743"/>
                    <a:pt x="995281" y="2101950"/>
                    <a:pt x="1013993" y="2108125"/>
                  </a:cubicBezTo>
                  <a:cubicBezTo>
                    <a:pt x="1032706" y="2114298"/>
                    <a:pt x="1027204" y="2189319"/>
                    <a:pt x="1050499" y="2216320"/>
                  </a:cubicBezTo>
                  <a:cubicBezTo>
                    <a:pt x="1084923" y="2234258"/>
                    <a:pt x="1152657" y="2250229"/>
                    <a:pt x="1153769" y="2270132"/>
                  </a:cubicBezTo>
                  <a:cubicBezTo>
                    <a:pt x="1154882" y="2290035"/>
                    <a:pt x="1076526" y="2307518"/>
                    <a:pt x="1057178" y="2335738"/>
                  </a:cubicBezTo>
                  <a:cubicBezTo>
                    <a:pt x="1050678" y="2370308"/>
                    <a:pt x="1058643" y="2433665"/>
                    <a:pt x="1037679" y="2439447"/>
                  </a:cubicBezTo>
                  <a:cubicBezTo>
                    <a:pt x="1016715" y="2445230"/>
                    <a:pt x="966645" y="2379995"/>
                    <a:pt x="931392" y="2370434"/>
                  </a:cubicBezTo>
                  <a:cubicBezTo>
                    <a:pt x="896312" y="2374317"/>
                    <a:pt x="836866" y="2397623"/>
                    <a:pt x="826155" y="2382082"/>
                  </a:cubicBezTo>
                  <a:cubicBezTo>
                    <a:pt x="815445" y="2366542"/>
                    <a:pt x="869567" y="2311319"/>
                    <a:pt x="867128" y="2277191"/>
                  </a:cubicBezTo>
                  <a:cubicBezTo>
                    <a:pt x="848591" y="2243899"/>
                    <a:pt x="799668" y="2193632"/>
                    <a:pt x="811517" y="2177313"/>
                  </a:cubicBezTo>
                  <a:close/>
                  <a:moveTo>
                    <a:pt x="2002987" y="1032795"/>
                  </a:moveTo>
                  <a:cubicBezTo>
                    <a:pt x="2014836" y="1016475"/>
                    <a:pt x="2095946" y="1046287"/>
                    <a:pt x="2129691" y="1034755"/>
                  </a:cubicBezTo>
                  <a:cubicBezTo>
                    <a:pt x="2163438" y="1023224"/>
                    <a:pt x="2186750" y="957431"/>
                    <a:pt x="2205464" y="963605"/>
                  </a:cubicBezTo>
                  <a:cubicBezTo>
                    <a:pt x="2224176" y="969779"/>
                    <a:pt x="2218673" y="1044800"/>
                    <a:pt x="2241969" y="1071801"/>
                  </a:cubicBezTo>
                  <a:cubicBezTo>
                    <a:pt x="2276392" y="1089739"/>
                    <a:pt x="2344126" y="1105710"/>
                    <a:pt x="2345239" y="1125613"/>
                  </a:cubicBezTo>
                  <a:cubicBezTo>
                    <a:pt x="2346352" y="1145516"/>
                    <a:pt x="2267997" y="1163000"/>
                    <a:pt x="2248647" y="1191219"/>
                  </a:cubicBezTo>
                  <a:cubicBezTo>
                    <a:pt x="2242148" y="1225789"/>
                    <a:pt x="2250112" y="1289146"/>
                    <a:pt x="2229148" y="1294928"/>
                  </a:cubicBezTo>
                  <a:cubicBezTo>
                    <a:pt x="2208184" y="1300712"/>
                    <a:pt x="2158115" y="1235477"/>
                    <a:pt x="2122861" y="1225915"/>
                  </a:cubicBezTo>
                  <a:cubicBezTo>
                    <a:pt x="2087783" y="1229798"/>
                    <a:pt x="2028336" y="1253104"/>
                    <a:pt x="2017625" y="1237564"/>
                  </a:cubicBezTo>
                  <a:cubicBezTo>
                    <a:pt x="2006914" y="1222023"/>
                    <a:pt x="2061037" y="1166801"/>
                    <a:pt x="2058597" y="1132672"/>
                  </a:cubicBezTo>
                  <a:cubicBezTo>
                    <a:pt x="2040061" y="1099380"/>
                    <a:pt x="1991137" y="1049113"/>
                    <a:pt x="2002987" y="1032795"/>
                  </a:cubicBezTo>
                  <a:close/>
                  <a:moveTo>
                    <a:pt x="1565156" y="1320384"/>
                  </a:moveTo>
                  <a:cubicBezTo>
                    <a:pt x="1568241" y="1316726"/>
                    <a:pt x="1571807" y="1314499"/>
                    <a:pt x="1576042" y="1314079"/>
                  </a:cubicBezTo>
                  <a:cubicBezTo>
                    <a:pt x="1609927" y="1310729"/>
                    <a:pt x="1653513" y="1431871"/>
                    <a:pt x="1709157" y="1457905"/>
                  </a:cubicBezTo>
                  <a:cubicBezTo>
                    <a:pt x="1776074" y="1462030"/>
                    <a:pt x="1894277" y="1439931"/>
                    <a:pt x="1909908" y="1470281"/>
                  </a:cubicBezTo>
                  <a:cubicBezTo>
                    <a:pt x="1925538" y="1500632"/>
                    <a:pt x="1813861" y="1582433"/>
                    <a:pt x="1802944" y="1640011"/>
                  </a:cubicBezTo>
                  <a:cubicBezTo>
                    <a:pt x="1816763" y="1698588"/>
                    <a:pt x="1873509" y="1792130"/>
                    <a:pt x="1844400" y="1815744"/>
                  </a:cubicBezTo>
                  <a:cubicBezTo>
                    <a:pt x="1815290" y="1839357"/>
                    <a:pt x="1690677" y="1772142"/>
                    <a:pt x="1628285" y="1781693"/>
                  </a:cubicBezTo>
                  <a:cubicBezTo>
                    <a:pt x="1575539" y="1812146"/>
                    <a:pt x="1497811" y="1889908"/>
                    <a:pt x="1470048" y="1873051"/>
                  </a:cubicBezTo>
                  <a:cubicBezTo>
                    <a:pt x="1442287" y="1856192"/>
                    <a:pt x="1489355" y="1732219"/>
                    <a:pt x="1461713" y="1680544"/>
                  </a:cubicBezTo>
                  <a:cubicBezTo>
                    <a:pt x="1409207" y="1641364"/>
                    <a:pt x="1296838" y="1596761"/>
                    <a:pt x="1304195" y="1563005"/>
                  </a:cubicBezTo>
                  <a:cubicBezTo>
                    <a:pt x="1311551" y="1529249"/>
                    <a:pt x="1460546" y="1519496"/>
                    <a:pt x="1505854" y="1478009"/>
                  </a:cubicBezTo>
                  <a:cubicBezTo>
                    <a:pt x="1545498" y="1441707"/>
                    <a:pt x="1543560" y="1345990"/>
                    <a:pt x="1565156" y="1320384"/>
                  </a:cubicBezTo>
                  <a:close/>
                  <a:moveTo>
                    <a:pt x="438007" y="1771209"/>
                  </a:moveTo>
                  <a:cubicBezTo>
                    <a:pt x="465091" y="1750573"/>
                    <a:pt x="565771" y="1830817"/>
                    <a:pt x="626799" y="1823773"/>
                  </a:cubicBezTo>
                  <a:cubicBezTo>
                    <a:pt x="685924" y="1792165"/>
                    <a:pt x="774941" y="1711319"/>
                    <a:pt x="804175" y="1728950"/>
                  </a:cubicBezTo>
                  <a:cubicBezTo>
                    <a:pt x="833409" y="1746581"/>
                    <a:pt x="781279" y="1874822"/>
                    <a:pt x="802203" y="1929562"/>
                  </a:cubicBezTo>
                  <a:cubicBezTo>
                    <a:pt x="844710" y="1972172"/>
                    <a:pt x="942106" y="2022014"/>
                    <a:pt x="929721" y="2057392"/>
                  </a:cubicBezTo>
                  <a:cubicBezTo>
                    <a:pt x="917336" y="2092769"/>
                    <a:pt x="775987" y="2100954"/>
                    <a:pt x="727891" y="2141829"/>
                  </a:cubicBezTo>
                  <a:cubicBezTo>
                    <a:pt x="698976" y="2195433"/>
                    <a:pt x="673624" y="2302419"/>
                    <a:pt x="641145" y="2302640"/>
                  </a:cubicBezTo>
                  <a:cubicBezTo>
                    <a:pt x="608666" y="2302860"/>
                    <a:pt x="583667" y="2172629"/>
                    <a:pt x="533019" y="2143150"/>
                  </a:cubicBezTo>
                  <a:lnTo>
                    <a:pt x="337249" y="2125770"/>
                  </a:lnTo>
                  <a:cubicBezTo>
                    <a:pt x="325796" y="2093175"/>
                    <a:pt x="447502" y="2006678"/>
                    <a:pt x="464295" y="1947584"/>
                  </a:cubicBezTo>
                  <a:cubicBezTo>
                    <a:pt x="478989" y="1895878"/>
                    <a:pt x="427106" y="1815419"/>
                    <a:pt x="432049" y="1782289"/>
                  </a:cubicBezTo>
                  <a:cubicBezTo>
                    <a:pt x="432755" y="1777556"/>
                    <a:pt x="434622" y="1773789"/>
                    <a:pt x="438007" y="1771209"/>
                  </a:cubicBezTo>
                  <a:close/>
                  <a:moveTo>
                    <a:pt x="1500008" y="590788"/>
                  </a:moveTo>
                  <a:cubicBezTo>
                    <a:pt x="1507172" y="571936"/>
                    <a:pt x="1593258" y="579478"/>
                    <a:pt x="1622809" y="559516"/>
                  </a:cubicBezTo>
                  <a:cubicBezTo>
                    <a:pt x="1652360" y="539554"/>
                    <a:pt x="1657639" y="469952"/>
                    <a:pt x="1677315" y="471013"/>
                  </a:cubicBezTo>
                  <a:cubicBezTo>
                    <a:pt x="1696992" y="472074"/>
                    <a:pt x="1711317" y="545919"/>
                    <a:pt x="1740869" y="565882"/>
                  </a:cubicBezTo>
                  <a:cubicBezTo>
                    <a:pt x="1778787" y="574184"/>
                    <a:pt x="1848339" y="571870"/>
                    <a:pt x="1854623" y="590787"/>
                  </a:cubicBezTo>
                  <a:cubicBezTo>
                    <a:pt x="1860907" y="609705"/>
                    <a:pt x="1789859" y="647089"/>
                    <a:pt x="1778572" y="679389"/>
                  </a:cubicBezTo>
                  <a:cubicBezTo>
                    <a:pt x="1781347" y="714455"/>
                    <a:pt x="1805618" y="773518"/>
                    <a:pt x="1786898" y="784586"/>
                  </a:cubicBezTo>
                  <a:cubicBezTo>
                    <a:pt x="1768178" y="795655"/>
                    <a:pt x="1702779" y="745799"/>
                    <a:pt x="1666252" y="745799"/>
                  </a:cubicBezTo>
                  <a:cubicBezTo>
                    <a:pt x="1633412" y="758728"/>
                    <a:pt x="1582138" y="796781"/>
                    <a:pt x="1567734" y="784586"/>
                  </a:cubicBezTo>
                  <a:cubicBezTo>
                    <a:pt x="1553329" y="772391"/>
                    <a:pt x="1591110" y="704928"/>
                    <a:pt x="1579823" y="672628"/>
                  </a:cubicBezTo>
                  <a:cubicBezTo>
                    <a:pt x="1553218" y="645348"/>
                    <a:pt x="1492844" y="609639"/>
                    <a:pt x="1500008" y="590788"/>
                  </a:cubicBezTo>
                  <a:close/>
                  <a:moveTo>
                    <a:pt x="2173745" y="966"/>
                  </a:moveTo>
                  <a:cubicBezTo>
                    <a:pt x="2205570" y="-11137"/>
                    <a:pt x="2279346" y="94373"/>
                    <a:pt x="2339864" y="104935"/>
                  </a:cubicBezTo>
                  <a:cubicBezTo>
                    <a:pt x="2405528" y="91401"/>
                    <a:pt x="2513825" y="39133"/>
                    <a:pt x="2536855" y="64334"/>
                  </a:cubicBezTo>
                  <a:cubicBezTo>
                    <a:pt x="2559885" y="89536"/>
                    <a:pt x="2473513" y="197716"/>
                    <a:pt x="2478047" y="256144"/>
                  </a:cubicBezTo>
                  <a:cubicBezTo>
                    <a:pt x="2506716" y="309062"/>
                    <a:pt x="2585969" y="384490"/>
                    <a:pt x="2564055" y="414900"/>
                  </a:cubicBezTo>
                  <a:cubicBezTo>
                    <a:pt x="2542141" y="445310"/>
                    <a:pt x="2404279" y="413054"/>
                    <a:pt x="2346562" y="438603"/>
                  </a:cubicBezTo>
                  <a:cubicBezTo>
                    <a:pt x="2303626" y="481800"/>
                    <a:pt x="2248961" y="577197"/>
                    <a:pt x="2217755" y="568193"/>
                  </a:cubicBezTo>
                  <a:cubicBezTo>
                    <a:pt x="2186548" y="559189"/>
                    <a:pt x="2199526" y="427218"/>
                    <a:pt x="2159322" y="384581"/>
                  </a:cubicBezTo>
                  <a:cubicBezTo>
                    <a:pt x="2098391" y="360510"/>
                    <a:pt x="1978265" y="346873"/>
                    <a:pt x="1976529" y="312368"/>
                  </a:cubicBezTo>
                  <a:cubicBezTo>
                    <a:pt x="1974794" y="277863"/>
                    <a:pt x="2116041" y="229452"/>
                    <a:pt x="2148910" y="177552"/>
                  </a:cubicBezTo>
                  <a:cubicBezTo>
                    <a:pt x="2181779" y="125652"/>
                    <a:pt x="2141919" y="13069"/>
                    <a:pt x="2173745" y="966"/>
                  </a:cubicBezTo>
                  <a:close/>
                  <a:moveTo>
                    <a:pt x="789841" y="1142546"/>
                  </a:moveTo>
                  <a:cubicBezTo>
                    <a:pt x="809009" y="1137982"/>
                    <a:pt x="843698" y="1204728"/>
                    <a:pt x="877698" y="1215486"/>
                  </a:cubicBezTo>
                  <a:cubicBezTo>
                    <a:pt x="916414" y="1212688"/>
                    <a:pt x="982452" y="1190734"/>
                    <a:pt x="993844" y="1207092"/>
                  </a:cubicBezTo>
                  <a:cubicBezTo>
                    <a:pt x="1005237" y="1223449"/>
                    <a:pt x="947716" y="1279455"/>
                    <a:pt x="946056" y="1313631"/>
                  </a:cubicBezTo>
                  <a:cubicBezTo>
                    <a:pt x="958667" y="1346468"/>
                    <a:pt x="998698" y="1396218"/>
                    <a:pt x="983887" y="1412142"/>
                  </a:cubicBezTo>
                  <a:cubicBezTo>
                    <a:pt x="969078" y="1428068"/>
                    <a:pt x="892221" y="1398816"/>
                    <a:pt x="857195" y="1409180"/>
                  </a:cubicBezTo>
                  <a:cubicBezTo>
                    <a:pt x="829373" y="1430895"/>
                    <a:pt x="791003" y="1481932"/>
                    <a:pt x="773730" y="1474325"/>
                  </a:cubicBezTo>
                  <a:cubicBezTo>
                    <a:pt x="756457" y="1466718"/>
                    <a:pt x="773545" y="1391308"/>
                    <a:pt x="753557" y="1363537"/>
                  </a:cubicBezTo>
                  <a:cubicBezTo>
                    <a:pt x="720306" y="1344927"/>
                    <a:pt x="652280" y="1327815"/>
                    <a:pt x="653802" y="1307706"/>
                  </a:cubicBezTo>
                  <a:cubicBezTo>
                    <a:pt x="655322" y="1287595"/>
                    <a:pt x="740011" y="1270403"/>
                    <a:pt x="762684" y="1242878"/>
                  </a:cubicBezTo>
                  <a:cubicBezTo>
                    <a:pt x="785357" y="1215351"/>
                    <a:pt x="770671" y="1147112"/>
                    <a:pt x="789841" y="1142546"/>
                  </a:cubicBezTo>
                  <a:close/>
                  <a:moveTo>
                    <a:pt x="1197156" y="536354"/>
                  </a:moveTo>
                  <a:cubicBezTo>
                    <a:pt x="1216325" y="531789"/>
                    <a:pt x="1251013" y="598535"/>
                    <a:pt x="1285014" y="609293"/>
                  </a:cubicBezTo>
                  <a:cubicBezTo>
                    <a:pt x="1323728" y="606496"/>
                    <a:pt x="1389766" y="584542"/>
                    <a:pt x="1401160" y="600900"/>
                  </a:cubicBezTo>
                  <a:cubicBezTo>
                    <a:pt x="1412553" y="617258"/>
                    <a:pt x="1355031" y="673263"/>
                    <a:pt x="1353372" y="707438"/>
                  </a:cubicBezTo>
                  <a:cubicBezTo>
                    <a:pt x="1365981" y="740276"/>
                    <a:pt x="1406013" y="790025"/>
                    <a:pt x="1391203" y="805951"/>
                  </a:cubicBezTo>
                  <a:cubicBezTo>
                    <a:pt x="1376392" y="821876"/>
                    <a:pt x="1299537" y="792624"/>
                    <a:pt x="1264510" y="802988"/>
                  </a:cubicBezTo>
                  <a:cubicBezTo>
                    <a:pt x="1236689" y="824702"/>
                    <a:pt x="1198318" y="875740"/>
                    <a:pt x="1181045" y="868132"/>
                  </a:cubicBezTo>
                  <a:cubicBezTo>
                    <a:pt x="1163771" y="860526"/>
                    <a:pt x="1180860" y="785115"/>
                    <a:pt x="1160872" y="757346"/>
                  </a:cubicBezTo>
                  <a:cubicBezTo>
                    <a:pt x="1127620" y="738735"/>
                    <a:pt x="1059596" y="721624"/>
                    <a:pt x="1061117" y="701514"/>
                  </a:cubicBezTo>
                  <a:cubicBezTo>
                    <a:pt x="1062638" y="681403"/>
                    <a:pt x="1147327" y="664212"/>
                    <a:pt x="1170000" y="636685"/>
                  </a:cubicBezTo>
                  <a:cubicBezTo>
                    <a:pt x="1192672" y="609159"/>
                    <a:pt x="1177987" y="540920"/>
                    <a:pt x="1197156" y="536354"/>
                  </a:cubicBezTo>
                  <a:close/>
                  <a:moveTo>
                    <a:pt x="136064" y="1216249"/>
                  </a:moveTo>
                  <a:cubicBezTo>
                    <a:pt x="155234" y="1211683"/>
                    <a:pt x="189922" y="1278429"/>
                    <a:pt x="223923" y="1289187"/>
                  </a:cubicBezTo>
                  <a:cubicBezTo>
                    <a:pt x="262638" y="1286389"/>
                    <a:pt x="328675" y="1264437"/>
                    <a:pt x="340069" y="1280795"/>
                  </a:cubicBezTo>
                  <a:cubicBezTo>
                    <a:pt x="351461" y="1297152"/>
                    <a:pt x="293940" y="1353156"/>
                    <a:pt x="292281" y="1387333"/>
                  </a:cubicBezTo>
                  <a:cubicBezTo>
                    <a:pt x="304891" y="1420169"/>
                    <a:pt x="344922" y="1469919"/>
                    <a:pt x="330112" y="1485844"/>
                  </a:cubicBezTo>
                  <a:cubicBezTo>
                    <a:pt x="315302" y="1501769"/>
                    <a:pt x="238446" y="1472518"/>
                    <a:pt x="203419" y="1482881"/>
                  </a:cubicBezTo>
                  <a:cubicBezTo>
                    <a:pt x="175598" y="1504596"/>
                    <a:pt x="137228" y="1555633"/>
                    <a:pt x="119954" y="1548026"/>
                  </a:cubicBezTo>
                  <a:cubicBezTo>
                    <a:pt x="102681" y="1540419"/>
                    <a:pt x="119769" y="1465009"/>
                    <a:pt x="99782" y="1437239"/>
                  </a:cubicBezTo>
                  <a:cubicBezTo>
                    <a:pt x="66529" y="1418629"/>
                    <a:pt x="-1495" y="1401517"/>
                    <a:pt x="26" y="1381407"/>
                  </a:cubicBezTo>
                  <a:cubicBezTo>
                    <a:pt x="1547" y="1361297"/>
                    <a:pt x="86236" y="1344106"/>
                    <a:pt x="108908" y="1316579"/>
                  </a:cubicBezTo>
                  <a:cubicBezTo>
                    <a:pt x="131582" y="1289052"/>
                    <a:pt x="116896" y="1220814"/>
                    <a:pt x="136064" y="1216249"/>
                  </a:cubicBez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5"/>
          <p:cNvGrpSpPr/>
          <p:nvPr/>
        </p:nvGrpSpPr>
        <p:grpSpPr>
          <a:xfrm>
            <a:off x="980224" y="4158804"/>
            <a:ext cx="3143026" cy="2109731"/>
            <a:chOff x="4166273" y="2230953"/>
            <a:chExt cx="1826279" cy="815166"/>
          </a:xfrm>
        </p:grpSpPr>
        <p:sp>
          <p:nvSpPr>
            <p:cNvPr id="164" name="Google Shape;164;p5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4464176" y="4158804"/>
            <a:ext cx="3143026" cy="2109731"/>
            <a:chOff x="4166273" y="2230953"/>
            <a:chExt cx="1826279" cy="815166"/>
          </a:xfrm>
        </p:grpSpPr>
        <p:sp>
          <p:nvSpPr>
            <p:cNvPr id="177" name="Google Shape;177;p5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5"/>
          <p:cNvGrpSpPr/>
          <p:nvPr/>
        </p:nvGrpSpPr>
        <p:grpSpPr>
          <a:xfrm>
            <a:off x="4520211" y="1506973"/>
            <a:ext cx="3143026" cy="2109731"/>
            <a:chOff x="4166273" y="2230953"/>
            <a:chExt cx="1826279" cy="815166"/>
          </a:xfrm>
        </p:grpSpPr>
        <p:sp>
          <p:nvSpPr>
            <p:cNvPr id="190" name="Google Shape;190;p5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980255" y="1506957"/>
            <a:ext cx="3143026" cy="2109731"/>
            <a:chOff x="4166273" y="2230953"/>
            <a:chExt cx="1826279" cy="815166"/>
          </a:xfrm>
        </p:grpSpPr>
        <p:sp>
          <p:nvSpPr>
            <p:cNvPr id="203" name="Google Shape;203;p5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8064473" y="4158817"/>
            <a:ext cx="3143026" cy="2109731"/>
            <a:chOff x="4166273" y="2230953"/>
            <a:chExt cx="1826279" cy="815166"/>
          </a:xfrm>
        </p:grpSpPr>
        <p:sp>
          <p:nvSpPr>
            <p:cNvPr id="216" name="Google Shape;216;p5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8060197" y="1503922"/>
            <a:ext cx="3151610" cy="2115437"/>
            <a:chOff x="4166273" y="2230953"/>
            <a:chExt cx="1826279" cy="815166"/>
          </a:xfrm>
        </p:grpSpPr>
        <p:sp>
          <p:nvSpPr>
            <p:cNvPr id="229" name="Google Shape;229;p5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5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>
  <p:cSld name="CUSTOM_1">
    <p:bg>
      <p:bgPr>
        <a:solidFill>
          <a:srgbClr val="80A61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0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193212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 rot="10800000">
            <a:off x="8048789" y="17345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0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4193212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 rot="10800000">
            <a:off x="8048789" y="2473608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0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4193212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 rot="10800000">
            <a:off x="8048789" y="4680827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Fredoka One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6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55" name="Google Shape;255;p6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CUSTOM_1_1">
    <p:bg>
      <p:bgPr>
        <a:solidFill>
          <a:srgbClr val="80A61D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0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193212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 rot="10800000">
            <a:off x="8048789" y="17345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0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4193212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 rot="10800000">
            <a:off x="8048789" y="2473608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0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4193212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 rot="10800000">
            <a:off x="8048789" y="4680827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7"/>
          <p:cNvGrpSpPr/>
          <p:nvPr/>
        </p:nvGrpSpPr>
        <p:grpSpPr>
          <a:xfrm>
            <a:off x="1447985" y="375711"/>
            <a:ext cx="10208133" cy="6106585"/>
            <a:chOff x="5582189" y="-750031"/>
            <a:chExt cx="1442805" cy="1021869"/>
          </a:xfrm>
        </p:grpSpPr>
        <p:sp>
          <p:nvSpPr>
            <p:cNvPr id="268" name="Google Shape;268;p7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7"/>
          <p:cNvSpPr txBox="1">
            <a:spLocks noGrp="1"/>
          </p:cNvSpPr>
          <p:nvPr>
            <p:ph type="title"/>
          </p:nvPr>
        </p:nvSpPr>
        <p:spPr>
          <a:xfrm>
            <a:off x="3709511" y="593375"/>
            <a:ext cx="60636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edoka One"/>
              <a:buNone/>
              <a:def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71" name="Google Shape;271;p7"/>
          <p:cNvSpPr txBox="1">
            <a:spLocks noGrp="1"/>
          </p:cNvSpPr>
          <p:nvPr>
            <p:ph type="body" idx="1"/>
          </p:nvPr>
        </p:nvSpPr>
        <p:spPr>
          <a:xfrm>
            <a:off x="2453225" y="2667000"/>
            <a:ext cx="8325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ekko"/>
              <a:buChar char="●"/>
              <a:defRPr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72" name="Google Shape;272;p7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>
  <p:cSld name="CUSTOM_2">
    <p:bg>
      <p:bgPr>
        <a:solidFill>
          <a:srgbClr val="8153A5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75" name="Google Shape;275;p8"/>
          <p:cNvSpPr/>
          <p:nvPr/>
        </p:nvSpPr>
        <p:spPr>
          <a:xfrm rot="1188020" flipH="1">
            <a:off x="-453149" y="-1385871"/>
            <a:ext cx="13301352" cy="9759130"/>
          </a:xfrm>
          <a:custGeom>
            <a:avLst/>
            <a:gdLst/>
            <a:ahLst/>
            <a:cxnLst/>
            <a:rect l="l" t="t" r="r" b="b"/>
            <a:pathLst>
              <a:path w="3611821" h="3157846" extrusionOk="0">
                <a:moveTo>
                  <a:pt x="77209" y="1740504"/>
                </a:moveTo>
                <a:lnTo>
                  <a:pt x="77209" y="1954848"/>
                </a:lnTo>
                <a:lnTo>
                  <a:pt x="0" y="1922003"/>
                </a:lnTo>
                <a:close/>
                <a:moveTo>
                  <a:pt x="458273" y="844721"/>
                </a:moveTo>
                <a:lnTo>
                  <a:pt x="458274" y="2116952"/>
                </a:lnTo>
                <a:lnTo>
                  <a:pt x="342243" y="2067593"/>
                </a:lnTo>
                <a:lnTo>
                  <a:pt x="342243" y="1117477"/>
                </a:lnTo>
                <a:close/>
                <a:moveTo>
                  <a:pt x="3283275" y="1048886"/>
                </a:moveTo>
                <a:lnTo>
                  <a:pt x="3611821" y="1188648"/>
                </a:lnTo>
                <a:lnTo>
                  <a:pt x="3611821" y="1496640"/>
                </a:lnTo>
                <a:lnTo>
                  <a:pt x="3283276" y="2268965"/>
                </a:lnTo>
                <a:close/>
                <a:moveTo>
                  <a:pt x="2887553" y="880546"/>
                </a:moveTo>
                <a:lnTo>
                  <a:pt x="3003583" y="929905"/>
                </a:lnTo>
                <a:lnTo>
                  <a:pt x="3003582" y="2926453"/>
                </a:lnTo>
                <a:lnTo>
                  <a:pt x="2905148" y="3157846"/>
                </a:lnTo>
                <a:lnTo>
                  <a:pt x="2887554" y="3150362"/>
                </a:lnTo>
                <a:close/>
                <a:moveTo>
                  <a:pt x="2410004" y="677398"/>
                </a:moveTo>
                <a:lnTo>
                  <a:pt x="2607864" y="761567"/>
                </a:lnTo>
                <a:lnTo>
                  <a:pt x="2607864" y="3031383"/>
                </a:lnTo>
                <a:lnTo>
                  <a:pt x="2410004" y="2947213"/>
                </a:lnTo>
                <a:close/>
                <a:moveTo>
                  <a:pt x="1853066" y="440478"/>
                </a:moveTo>
                <a:lnTo>
                  <a:pt x="2181610" y="580240"/>
                </a:lnTo>
                <a:lnTo>
                  <a:pt x="2181610" y="2850055"/>
                </a:lnTo>
                <a:lnTo>
                  <a:pt x="1853066" y="2710293"/>
                </a:lnTo>
                <a:close/>
                <a:moveTo>
                  <a:pt x="1545280" y="309547"/>
                </a:moveTo>
                <a:lnTo>
                  <a:pt x="1661310" y="358906"/>
                </a:lnTo>
                <a:lnTo>
                  <a:pt x="1661310" y="2628721"/>
                </a:lnTo>
                <a:lnTo>
                  <a:pt x="1545280" y="2579362"/>
                </a:lnTo>
                <a:close/>
                <a:moveTo>
                  <a:pt x="1148339" y="140689"/>
                </a:moveTo>
                <a:lnTo>
                  <a:pt x="1346200" y="224859"/>
                </a:lnTo>
                <a:lnTo>
                  <a:pt x="1346201" y="2494674"/>
                </a:lnTo>
                <a:lnTo>
                  <a:pt x="1148340" y="2410505"/>
                </a:lnTo>
                <a:close/>
                <a:moveTo>
                  <a:pt x="817615" y="0"/>
                </a:moveTo>
                <a:lnTo>
                  <a:pt x="956587" y="59118"/>
                </a:lnTo>
                <a:lnTo>
                  <a:pt x="956587" y="2328933"/>
                </a:lnTo>
                <a:lnTo>
                  <a:pt x="628042" y="2189171"/>
                </a:lnTo>
                <a:lnTo>
                  <a:pt x="628042" y="445638"/>
                </a:ln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Fredoka One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8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78" name="Google Shape;278;p8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6">
  <p:cSld name="CUSTOM_2_1">
    <p:bg>
      <p:bgPr>
        <a:solidFill>
          <a:srgbClr val="8153A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81" name="Google Shape;281;p9"/>
          <p:cNvSpPr/>
          <p:nvPr/>
        </p:nvSpPr>
        <p:spPr>
          <a:xfrm rot="1188020" flipH="1">
            <a:off x="-453149" y="-1385871"/>
            <a:ext cx="13301352" cy="9759130"/>
          </a:xfrm>
          <a:custGeom>
            <a:avLst/>
            <a:gdLst/>
            <a:ahLst/>
            <a:cxnLst/>
            <a:rect l="l" t="t" r="r" b="b"/>
            <a:pathLst>
              <a:path w="3611821" h="3157846" extrusionOk="0">
                <a:moveTo>
                  <a:pt x="77209" y="1740504"/>
                </a:moveTo>
                <a:lnTo>
                  <a:pt x="77209" y="1954848"/>
                </a:lnTo>
                <a:lnTo>
                  <a:pt x="0" y="1922003"/>
                </a:lnTo>
                <a:close/>
                <a:moveTo>
                  <a:pt x="458273" y="844721"/>
                </a:moveTo>
                <a:lnTo>
                  <a:pt x="458274" y="2116952"/>
                </a:lnTo>
                <a:lnTo>
                  <a:pt x="342243" y="2067593"/>
                </a:lnTo>
                <a:lnTo>
                  <a:pt x="342243" y="1117477"/>
                </a:lnTo>
                <a:close/>
                <a:moveTo>
                  <a:pt x="3283275" y="1048886"/>
                </a:moveTo>
                <a:lnTo>
                  <a:pt x="3611821" y="1188648"/>
                </a:lnTo>
                <a:lnTo>
                  <a:pt x="3611821" y="1496640"/>
                </a:lnTo>
                <a:lnTo>
                  <a:pt x="3283276" y="2268965"/>
                </a:lnTo>
                <a:close/>
                <a:moveTo>
                  <a:pt x="2887553" y="880546"/>
                </a:moveTo>
                <a:lnTo>
                  <a:pt x="3003583" y="929905"/>
                </a:lnTo>
                <a:lnTo>
                  <a:pt x="3003582" y="2926453"/>
                </a:lnTo>
                <a:lnTo>
                  <a:pt x="2905148" y="3157846"/>
                </a:lnTo>
                <a:lnTo>
                  <a:pt x="2887554" y="3150362"/>
                </a:lnTo>
                <a:close/>
                <a:moveTo>
                  <a:pt x="2410004" y="677398"/>
                </a:moveTo>
                <a:lnTo>
                  <a:pt x="2607864" y="761567"/>
                </a:lnTo>
                <a:lnTo>
                  <a:pt x="2607864" y="3031383"/>
                </a:lnTo>
                <a:lnTo>
                  <a:pt x="2410004" y="2947213"/>
                </a:lnTo>
                <a:close/>
                <a:moveTo>
                  <a:pt x="1853066" y="440478"/>
                </a:moveTo>
                <a:lnTo>
                  <a:pt x="2181610" y="580240"/>
                </a:lnTo>
                <a:lnTo>
                  <a:pt x="2181610" y="2850055"/>
                </a:lnTo>
                <a:lnTo>
                  <a:pt x="1853066" y="2710293"/>
                </a:lnTo>
                <a:close/>
                <a:moveTo>
                  <a:pt x="1545280" y="309547"/>
                </a:moveTo>
                <a:lnTo>
                  <a:pt x="1661310" y="358906"/>
                </a:lnTo>
                <a:lnTo>
                  <a:pt x="1661310" y="2628721"/>
                </a:lnTo>
                <a:lnTo>
                  <a:pt x="1545280" y="2579362"/>
                </a:lnTo>
                <a:close/>
                <a:moveTo>
                  <a:pt x="1148339" y="140689"/>
                </a:moveTo>
                <a:lnTo>
                  <a:pt x="1346200" y="224859"/>
                </a:lnTo>
                <a:lnTo>
                  <a:pt x="1346201" y="2494674"/>
                </a:lnTo>
                <a:lnTo>
                  <a:pt x="1148340" y="2410505"/>
                </a:lnTo>
                <a:close/>
                <a:moveTo>
                  <a:pt x="817615" y="0"/>
                </a:moveTo>
                <a:lnTo>
                  <a:pt x="956587" y="59118"/>
                </a:lnTo>
                <a:lnTo>
                  <a:pt x="956587" y="2328933"/>
                </a:lnTo>
                <a:lnTo>
                  <a:pt x="628042" y="2189171"/>
                </a:lnTo>
                <a:lnTo>
                  <a:pt x="628042" y="445638"/>
                </a:ln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1447985" y="375711"/>
            <a:ext cx="10208133" cy="6106585"/>
            <a:chOff x="5582189" y="-750031"/>
            <a:chExt cx="1442805" cy="1021869"/>
          </a:xfrm>
        </p:grpSpPr>
        <p:sp>
          <p:nvSpPr>
            <p:cNvPr id="283" name="Google Shape;283;p9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9"/>
          <p:cNvSpPr txBox="1">
            <a:spLocks noGrp="1"/>
          </p:cNvSpPr>
          <p:nvPr>
            <p:ph type="title"/>
          </p:nvPr>
        </p:nvSpPr>
        <p:spPr>
          <a:xfrm>
            <a:off x="3709511" y="593375"/>
            <a:ext cx="60636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edoka One"/>
              <a:buNone/>
              <a:def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body" idx="1"/>
          </p:nvPr>
        </p:nvSpPr>
        <p:spPr>
          <a:xfrm>
            <a:off x="2453225" y="2667000"/>
            <a:ext cx="8325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ekko"/>
              <a:buChar char="●"/>
              <a:defRPr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87" name="Google Shape;287;p9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A87A01-6EC2-4950-AA73-78169768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7BB-BB1A-4E4C-9090-04CD37F8316D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157DEF-49FA-4A6E-98CE-27CDCE19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14FA69-2626-4188-B7D1-56FAB54B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7EC5-DBFB-4257-9F64-82E5B22CC5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9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37A0EB"/>
            </a:gs>
            <a:gs pos="100000">
              <a:srgbClr val="145A8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Fredoka One"/>
              <a:buNone/>
              <a:defRPr sz="37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○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■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●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○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■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●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○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Dekko"/>
              <a:buChar char="■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4.svg"/><Relationship Id="rId5" Type="http://schemas.openxmlformats.org/officeDocument/2006/relationships/slide" Target="slide8.xml"/><Relationship Id="rId10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/>
          <p:nvPr/>
        </p:nvSpPr>
        <p:spPr>
          <a:xfrm>
            <a:off x="3620774" y="1658282"/>
            <a:ext cx="5102849" cy="9985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CL"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Formas de</a:t>
            </a:r>
            <a:endParaRPr b="0" i="0" dirty="0">
              <a:ln>
                <a:noFill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3920672" y="2779653"/>
            <a:ext cx="4726762" cy="9985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CL" b="0" i="0" dirty="0">
                <a:ln>
                  <a:noFill/>
                </a:ln>
                <a:solidFill>
                  <a:srgbClr val="F5AF00"/>
                </a:solidFill>
                <a:latin typeface="Fredoka One"/>
              </a:rPr>
              <a:t>Sumar</a:t>
            </a:r>
            <a:endParaRPr b="0" i="0" dirty="0">
              <a:ln>
                <a:noFill/>
              </a:ln>
              <a:solidFill>
                <a:srgbClr val="F5AF00"/>
              </a:solidFill>
              <a:latin typeface="Fredok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61D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7"/>
          <p:cNvGrpSpPr/>
          <p:nvPr/>
        </p:nvGrpSpPr>
        <p:grpSpPr>
          <a:xfrm>
            <a:off x="381842" y="332104"/>
            <a:ext cx="2432332" cy="2320044"/>
            <a:chOff x="8085257" y="2958637"/>
            <a:chExt cx="870992" cy="815166"/>
          </a:xfrm>
        </p:grpSpPr>
        <p:grpSp>
          <p:nvGrpSpPr>
            <p:cNvPr id="489" name="Google Shape;489;p17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8" name="Google Shape;498;p17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17"/>
          <p:cNvSpPr/>
          <p:nvPr/>
        </p:nvSpPr>
        <p:spPr>
          <a:xfrm>
            <a:off x="1124322" y="789895"/>
            <a:ext cx="962868" cy="1404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5</a:t>
            </a:r>
          </a:p>
        </p:txBody>
      </p:sp>
      <p:grpSp>
        <p:nvGrpSpPr>
          <p:cNvPr id="503" name="Google Shape;503;p17"/>
          <p:cNvGrpSpPr/>
          <p:nvPr/>
        </p:nvGrpSpPr>
        <p:grpSpPr>
          <a:xfrm>
            <a:off x="10767799" y="158230"/>
            <a:ext cx="1243689" cy="1197234"/>
            <a:chOff x="8085257" y="2958637"/>
            <a:chExt cx="870992" cy="815166"/>
          </a:xfrm>
        </p:grpSpPr>
        <p:grpSp>
          <p:nvGrpSpPr>
            <p:cNvPr id="504" name="Google Shape;504;p17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7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7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518" name="Google Shape;518;p1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17"/>
          <p:cNvSpPr txBox="1">
            <a:spLocks noGrp="1"/>
          </p:cNvSpPr>
          <p:nvPr>
            <p:ph type="title"/>
          </p:nvPr>
        </p:nvSpPr>
        <p:spPr>
          <a:xfrm>
            <a:off x="2804619" y="168834"/>
            <a:ext cx="8093672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Completa 10 para sumar</a:t>
            </a:r>
            <a:br>
              <a:rPr lang="en" dirty="0"/>
            </a:br>
            <a:r>
              <a:rPr lang="en" dirty="0"/>
              <a:t>Representa con tus círculos</a:t>
            </a:r>
            <a:endParaRPr dirty="0"/>
          </a:p>
        </p:txBody>
      </p:sp>
      <p:sp>
        <p:nvSpPr>
          <p:cNvPr id="525" name="Google Shape;525;p17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0157D431-EDEC-44BF-9AF8-AF64974C6365}"/>
              </a:ext>
            </a:extLst>
          </p:cNvPr>
          <p:cNvSpPr txBox="1">
            <a:spLocks/>
          </p:cNvSpPr>
          <p:nvPr/>
        </p:nvSpPr>
        <p:spPr>
          <a:xfrm>
            <a:off x="3156991" y="2194347"/>
            <a:ext cx="8325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13800" dirty="0"/>
              <a:t> 7+ 4 =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A8A24ED5-0755-4E8D-B80E-E9B562ADF696}"/>
              </a:ext>
            </a:extLst>
          </p:cNvPr>
          <p:cNvCxnSpPr/>
          <p:nvPr/>
        </p:nvCxnSpPr>
        <p:spPr>
          <a:xfrm flipH="1">
            <a:off x="5778243" y="4242764"/>
            <a:ext cx="416671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C75E2C93-11E3-4DCF-91C4-B424F559BCEF}"/>
              </a:ext>
            </a:extLst>
          </p:cNvPr>
          <p:cNvCxnSpPr>
            <a:cxnSpLocks/>
          </p:cNvCxnSpPr>
          <p:nvPr/>
        </p:nvCxnSpPr>
        <p:spPr>
          <a:xfrm>
            <a:off x="6254645" y="4242764"/>
            <a:ext cx="368106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878FD6E7-3051-4410-AFB6-729EC7D7D2E2}"/>
              </a:ext>
            </a:extLst>
          </p:cNvPr>
          <p:cNvSpPr/>
          <p:nvPr/>
        </p:nvSpPr>
        <p:spPr>
          <a:xfrm>
            <a:off x="4910435" y="4719952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8B81D215-6B44-4AE2-A3BD-3595FC5F882F}"/>
              </a:ext>
            </a:extLst>
          </p:cNvPr>
          <p:cNvSpPr/>
          <p:nvPr/>
        </p:nvSpPr>
        <p:spPr>
          <a:xfrm>
            <a:off x="6433434" y="4716940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247979B3-BD8B-4E4F-8C5F-3876EF3F8AD0}"/>
              </a:ext>
            </a:extLst>
          </p:cNvPr>
          <p:cNvSpPr/>
          <p:nvPr/>
        </p:nvSpPr>
        <p:spPr>
          <a:xfrm>
            <a:off x="7326604" y="2906443"/>
            <a:ext cx="2580018" cy="15426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3800" dirty="0">
                <a:solidFill>
                  <a:schemeClr val="accent6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11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714C86F3-FB7F-49B9-89D5-13AD058F99BC}"/>
              </a:ext>
            </a:extLst>
          </p:cNvPr>
          <p:cNvSpPr/>
          <p:nvPr/>
        </p:nvSpPr>
        <p:spPr>
          <a:xfrm>
            <a:off x="4765071" y="5096623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3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56BD988D-1CB5-404E-84BA-4061ED67FAF3}"/>
              </a:ext>
            </a:extLst>
          </p:cNvPr>
          <p:cNvSpPr/>
          <p:nvPr/>
        </p:nvSpPr>
        <p:spPr>
          <a:xfrm>
            <a:off x="6298596" y="5096623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1</a:t>
            </a:r>
          </a:p>
        </p:txBody>
      </p:sp>
      <p:pic>
        <p:nvPicPr>
          <p:cNvPr id="50" name="Picture 8" descr="evolución | Escribir para decir estuve.">
            <a:extLst>
              <a:ext uri="{FF2B5EF4-FFF2-40B4-BE49-F238E27FC236}">
                <a16:creationId xmlns:a16="http://schemas.microsoft.com/office/drawing/2014/main" id="{CE845654-A700-4C58-9442-3321844C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1" y="3958450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53A5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18"/>
          <p:cNvGrpSpPr/>
          <p:nvPr/>
        </p:nvGrpSpPr>
        <p:grpSpPr>
          <a:xfrm>
            <a:off x="406514" y="324602"/>
            <a:ext cx="2432332" cy="2329418"/>
            <a:chOff x="8085257" y="2958637"/>
            <a:chExt cx="870992" cy="815166"/>
          </a:xfrm>
        </p:grpSpPr>
        <p:grpSp>
          <p:nvGrpSpPr>
            <p:cNvPr id="531" name="Google Shape;531;p18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32" name="Google Shape;532;p18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18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18"/>
          <p:cNvSpPr/>
          <p:nvPr/>
        </p:nvSpPr>
        <p:spPr>
          <a:xfrm>
            <a:off x="1121597" y="789895"/>
            <a:ext cx="1002169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6</a:t>
            </a:r>
          </a:p>
        </p:txBody>
      </p:sp>
      <p:grpSp>
        <p:nvGrpSpPr>
          <p:cNvPr id="545" name="Google Shape;545;p18"/>
          <p:cNvGrpSpPr/>
          <p:nvPr/>
        </p:nvGrpSpPr>
        <p:grpSpPr>
          <a:xfrm>
            <a:off x="10757818" y="171455"/>
            <a:ext cx="1243689" cy="1197234"/>
            <a:chOff x="8085257" y="2958637"/>
            <a:chExt cx="870992" cy="815166"/>
          </a:xfrm>
        </p:grpSpPr>
        <p:grpSp>
          <p:nvGrpSpPr>
            <p:cNvPr id="546" name="Google Shape;546;p18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47" name="Google Shape;547;p18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18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8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560" name="Google Shape;560;p18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18"/>
          <p:cNvSpPr txBox="1">
            <a:spLocks noGrp="1"/>
          </p:cNvSpPr>
          <p:nvPr>
            <p:ph type="title"/>
          </p:nvPr>
        </p:nvSpPr>
        <p:spPr>
          <a:xfrm>
            <a:off x="2895618" y="492966"/>
            <a:ext cx="7607528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Suma usando dobles más 1</a:t>
            </a:r>
            <a:endParaRPr dirty="0"/>
          </a:p>
        </p:txBody>
      </p:sp>
      <p:sp>
        <p:nvSpPr>
          <p:cNvPr id="567" name="Google Shape;567;p18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C909E6F6-FA68-4A09-A0C2-9540057F0AD8}"/>
              </a:ext>
            </a:extLst>
          </p:cNvPr>
          <p:cNvSpPr txBox="1">
            <a:spLocks/>
          </p:cNvSpPr>
          <p:nvPr/>
        </p:nvSpPr>
        <p:spPr>
          <a:xfrm>
            <a:off x="2500575" y="2167544"/>
            <a:ext cx="8325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13800" dirty="0"/>
              <a:t>5 + 9 =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0FD7A7D-522F-47CC-A33E-654D2B1DB621}"/>
              </a:ext>
            </a:extLst>
          </p:cNvPr>
          <p:cNvCxnSpPr/>
          <p:nvPr/>
        </p:nvCxnSpPr>
        <p:spPr>
          <a:xfrm flipH="1">
            <a:off x="5349235" y="4242815"/>
            <a:ext cx="416671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471FF7F-EBE0-4EA4-BDE8-3F299E095CA9}"/>
              </a:ext>
            </a:extLst>
          </p:cNvPr>
          <p:cNvCxnSpPr>
            <a:cxnSpLocks/>
          </p:cNvCxnSpPr>
          <p:nvPr/>
        </p:nvCxnSpPr>
        <p:spPr>
          <a:xfrm>
            <a:off x="5825637" y="4242815"/>
            <a:ext cx="368106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BDA10DA1-0DE6-4199-A9D9-CD1562E33489}"/>
              </a:ext>
            </a:extLst>
          </p:cNvPr>
          <p:cNvSpPr/>
          <p:nvPr/>
        </p:nvSpPr>
        <p:spPr>
          <a:xfrm>
            <a:off x="4481427" y="4720003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883A2919-B363-4B1F-B6AC-D119D05489B6}"/>
              </a:ext>
            </a:extLst>
          </p:cNvPr>
          <p:cNvSpPr/>
          <p:nvPr/>
        </p:nvSpPr>
        <p:spPr>
          <a:xfrm>
            <a:off x="6004426" y="4716991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CE52028D-1817-4D6F-B2A6-33F9D31325D3}"/>
              </a:ext>
            </a:extLst>
          </p:cNvPr>
          <p:cNvSpPr/>
          <p:nvPr/>
        </p:nvSpPr>
        <p:spPr>
          <a:xfrm>
            <a:off x="6897596" y="2906494"/>
            <a:ext cx="2580018" cy="15426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3800" dirty="0">
                <a:solidFill>
                  <a:schemeClr val="accent6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14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49DFC61-CC66-4431-9E8F-8319580D4D68}"/>
              </a:ext>
            </a:extLst>
          </p:cNvPr>
          <p:cNvSpPr/>
          <p:nvPr/>
        </p:nvSpPr>
        <p:spPr>
          <a:xfrm>
            <a:off x="4336063" y="5096674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5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9BAAE889-F609-41EE-B3C5-75337FD42748}"/>
              </a:ext>
            </a:extLst>
          </p:cNvPr>
          <p:cNvSpPr/>
          <p:nvPr/>
        </p:nvSpPr>
        <p:spPr>
          <a:xfrm>
            <a:off x="5869588" y="5096674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4</a:t>
            </a:r>
          </a:p>
        </p:txBody>
      </p:sp>
      <p:pic>
        <p:nvPicPr>
          <p:cNvPr id="50" name="Picture 8" descr="evolución | Escribir para decir estuve.">
            <a:extLst>
              <a:ext uri="{FF2B5EF4-FFF2-40B4-BE49-F238E27FC236}">
                <a16:creationId xmlns:a16="http://schemas.microsoft.com/office/drawing/2014/main" id="{E346E0B4-D2A9-4828-BC4C-F7234B04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1" y="3958450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9"/>
          <p:cNvGrpSpPr/>
          <p:nvPr/>
        </p:nvGrpSpPr>
        <p:grpSpPr>
          <a:xfrm>
            <a:off x="672943" y="4055785"/>
            <a:ext cx="3408567" cy="1521426"/>
            <a:chOff x="4166273" y="2230953"/>
            <a:chExt cx="1826279" cy="815166"/>
          </a:xfrm>
        </p:grpSpPr>
        <p:sp>
          <p:nvSpPr>
            <p:cNvPr id="573" name="Google Shape;573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19"/>
          <p:cNvGrpSpPr/>
          <p:nvPr/>
        </p:nvGrpSpPr>
        <p:grpSpPr>
          <a:xfrm>
            <a:off x="4384530" y="4055785"/>
            <a:ext cx="3408567" cy="1521426"/>
            <a:chOff x="4166273" y="2230953"/>
            <a:chExt cx="1826279" cy="815166"/>
          </a:xfrm>
        </p:grpSpPr>
        <p:sp>
          <p:nvSpPr>
            <p:cNvPr id="586" name="Google Shape;586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19"/>
          <p:cNvGrpSpPr/>
          <p:nvPr/>
        </p:nvGrpSpPr>
        <p:grpSpPr>
          <a:xfrm>
            <a:off x="4384530" y="2136032"/>
            <a:ext cx="3408567" cy="1521426"/>
            <a:chOff x="4166273" y="2230953"/>
            <a:chExt cx="1826279" cy="815166"/>
          </a:xfrm>
        </p:grpSpPr>
        <p:sp>
          <p:nvSpPr>
            <p:cNvPr id="599" name="Google Shape;599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19"/>
          <p:cNvGrpSpPr/>
          <p:nvPr/>
        </p:nvGrpSpPr>
        <p:grpSpPr>
          <a:xfrm>
            <a:off x="672940" y="2124731"/>
            <a:ext cx="3408567" cy="1532716"/>
            <a:chOff x="4166273" y="2224904"/>
            <a:chExt cx="1826279" cy="821215"/>
          </a:xfrm>
        </p:grpSpPr>
        <p:sp>
          <p:nvSpPr>
            <p:cNvPr id="612" name="Google Shape;612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4245879" y="2261031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4276886" y="2224904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19"/>
          <p:cNvGrpSpPr/>
          <p:nvPr/>
        </p:nvGrpSpPr>
        <p:grpSpPr>
          <a:xfrm>
            <a:off x="8105465" y="4055795"/>
            <a:ext cx="3408567" cy="1521426"/>
            <a:chOff x="4166273" y="2230953"/>
            <a:chExt cx="1826279" cy="815166"/>
          </a:xfrm>
        </p:grpSpPr>
        <p:sp>
          <p:nvSpPr>
            <p:cNvPr id="625" name="Google Shape;625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9"/>
          <p:cNvGrpSpPr/>
          <p:nvPr/>
        </p:nvGrpSpPr>
        <p:grpSpPr>
          <a:xfrm>
            <a:off x="8096164" y="2133947"/>
            <a:ext cx="3417881" cy="1525583"/>
            <a:chOff x="4166273" y="2230953"/>
            <a:chExt cx="1826279" cy="815166"/>
          </a:xfrm>
        </p:grpSpPr>
        <p:sp>
          <p:nvSpPr>
            <p:cNvPr id="638" name="Google Shape;638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19"/>
          <p:cNvSpPr txBox="1">
            <a:spLocks noGrp="1"/>
          </p:cNvSpPr>
          <p:nvPr>
            <p:ph type="title"/>
          </p:nvPr>
        </p:nvSpPr>
        <p:spPr>
          <a:xfrm>
            <a:off x="1067923" y="203408"/>
            <a:ext cx="10446109" cy="102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Elije una tarjeta y representa con tus círculos para resolver</a:t>
            </a:r>
            <a:endParaRPr sz="4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3388C-9F92-47D1-8FCE-A5C998BE6BA8}"/>
              </a:ext>
            </a:extLst>
          </p:cNvPr>
          <p:cNvSpPr txBox="1">
            <a:spLocks/>
          </p:cNvSpPr>
          <p:nvPr/>
        </p:nvSpPr>
        <p:spPr>
          <a:xfrm>
            <a:off x="1126634" y="2116444"/>
            <a:ext cx="2414230" cy="15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8000" dirty="0"/>
              <a:t>9 </a:t>
            </a:r>
            <a:r>
              <a:rPr lang="es-CL" sz="8000" dirty="0">
                <a:hlinkClick r:id="rId3" action="ppaction://hlinksldjump"/>
              </a:rPr>
              <a:t>+</a:t>
            </a:r>
            <a:r>
              <a:rPr lang="es-CL" sz="8000" dirty="0"/>
              <a:t> 7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500C5A5-BE4E-4722-A003-8F3231315B4D}"/>
              </a:ext>
            </a:extLst>
          </p:cNvPr>
          <p:cNvSpPr txBox="1">
            <a:spLocks/>
          </p:cNvSpPr>
          <p:nvPr/>
        </p:nvSpPr>
        <p:spPr>
          <a:xfrm>
            <a:off x="4992383" y="2059862"/>
            <a:ext cx="2414230" cy="15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8000" dirty="0"/>
              <a:t>5 </a:t>
            </a:r>
            <a:r>
              <a:rPr lang="es-CL" sz="8000" dirty="0">
                <a:hlinkClick r:id="rId4" action="ppaction://hlinksldjump"/>
              </a:rPr>
              <a:t>+</a:t>
            </a:r>
            <a:r>
              <a:rPr lang="es-CL" sz="8000" dirty="0"/>
              <a:t> 8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ECA891BD-F058-4456-AE05-CC600B00F9B7}"/>
              </a:ext>
            </a:extLst>
          </p:cNvPr>
          <p:cNvSpPr txBox="1">
            <a:spLocks/>
          </p:cNvSpPr>
          <p:nvPr/>
        </p:nvSpPr>
        <p:spPr>
          <a:xfrm>
            <a:off x="8787812" y="2035634"/>
            <a:ext cx="2414230" cy="15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8000" dirty="0"/>
              <a:t>8 </a:t>
            </a:r>
            <a:r>
              <a:rPr lang="es-CL" sz="8000" dirty="0">
                <a:hlinkClick r:id="rId5" action="ppaction://hlinksldjump"/>
              </a:rPr>
              <a:t>+</a:t>
            </a:r>
            <a:r>
              <a:rPr lang="es-CL" sz="8000" dirty="0"/>
              <a:t> 7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2AB0B39-B4DF-4455-91C0-801E52FF47E0}"/>
              </a:ext>
            </a:extLst>
          </p:cNvPr>
          <p:cNvSpPr txBox="1">
            <a:spLocks/>
          </p:cNvSpPr>
          <p:nvPr/>
        </p:nvSpPr>
        <p:spPr>
          <a:xfrm>
            <a:off x="1238385" y="4004832"/>
            <a:ext cx="2414230" cy="15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8000" dirty="0"/>
              <a:t>4 </a:t>
            </a:r>
            <a:r>
              <a:rPr lang="es-CL" sz="8000" dirty="0">
                <a:hlinkClick r:id="rId6" action="ppaction://hlinksldjump"/>
              </a:rPr>
              <a:t>+</a:t>
            </a:r>
            <a:r>
              <a:rPr lang="es-CL" sz="8000" dirty="0"/>
              <a:t> 7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72D8A505-F72B-4569-B8DD-174085F7DBFD}"/>
              </a:ext>
            </a:extLst>
          </p:cNvPr>
          <p:cNvSpPr txBox="1">
            <a:spLocks/>
          </p:cNvSpPr>
          <p:nvPr/>
        </p:nvSpPr>
        <p:spPr>
          <a:xfrm>
            <a:off x="4993001" y="4047096"/>
            <a:ext cx="2414230" cy="15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8000" dirty="0"/>
              <a:t>6 </a:t>
            </a:r>
            <a:r>
              <a:rPr lang="es-CL" sz="8000" dirty="0">
                <a:hlinkClick r:id="rId7" action="ppaction://hlinksldjump"/>
              </a:rPr>
              <a:t>+</a:t>
            </a:r>
            <a:r>
              <a:rPr lang="es-CL" sz="8000" dirty="0"/>
              <a:t> 7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8EF6153-EA0E-499C-AA92-596B906942CF}"/>
              </a:ext>
            </a:extLst>
          </p:cNvPr>
          <p:cNvSpPr txBox="1">
            <a:spLocks/>
          </p:cNvSpPr>
          <p:nvPr/>
        </p:nvSpPr>
        <p:spPr>
          <a:xfrm>
            <a:off x="8732864" y="3958176"/>
            <a:ext cx="2414230" cy="15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8000" dirty="0"/>
              <a:t>9 </a:t>
            </a:r>
            <a:r>
              <a:rPr lang="es-CL" sz="8000" dirty="0">
                <a:hlinkClick r:id="rId8" action="ppaction://hlinksldjump"/>
              </a:rPr>
              <a:t>+</a:t>
            </a:r>
            <a:r>
              <a:rPr lang="es-CL" sz="8000" dirty="0"/>
              <a:t>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7261F-47CE-49B6-B10E-007148F8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51" y="1528094"/>
            <a:ext cx="6063600" cy="2810225"/>
          </a:xfrm>
        </p:spPr>
        <p:txBody>
          <a:bodyPr/>
          <a:lstStyle/>
          <a:p>
            <a:r>
              <a:rPr lang="es-CL" sz="28700" dirty="0"/>
              <a:t>16</a:t>
            </a:r>
          </a:p>
        </p:txBody>
      </p:sp>
      <p:pic>
        <p:nvPicPr>
          <p:cNvPr id="9220" name="Picture 4" descr="Muy Bien Png Transparent Images – Free PNG Images Vector, PSD ...">
            <a:extLst>
              <a:ext uri="{FF2B5EF4-FFF2-40B4-BE49-F238E27FC236}">
                <a16:creationId xmlns:a16="http://schemas.microsoft.com/office/drawing/2014/main" id="{59E06320-B1A3-49B5-BC0A-2F71ADCE0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0" y="3282427"/>
            <a:ext cx="3566160" cy="34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441;p15">
            <a:extLst>
              <a:ext uri="{FF2B5EF4-FFF2-40B4-BE49-F238E27FC236}">
                <a16:creationId xmlns:a16="http://schemas.microsoft.com/office/drawing/2014/main" id="{56D1FA26-B768-42F5-8483-D88576003C10}"/>
              </a:ext>
            </a:extLst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706;p19">
            <a:extLst>
              <a:ext uri="{FF2B5EF4-FFF2-40B4-BE49-F238E27FC236}">
                <a16:creationId xmlns:a16="http://schemas.microsoft.com/office/drawing/2014/main" id="{8C20F9ED-99ED-4644-A6D9-49590D6D5F27}"/>
              </a:ext>
            </a:extLst>
          </p:cNvPr>
          <p:cNvGrpSpPr/>
          <p:nvPr/>
        </p:nvGrpSpPr>
        <p:grpSpPr>
          <a:xfrm>
            <a:off x="10583550" y="272291"/>
            <a:ext cx="1243689" cy="1197234"/>
            <a:chOff x="8085257" y="2958637"/>
            <a:chExt cx="870992" cy="815166"/>
          </a:xfrm>
        </p:grpSpPr>
        <p:grpSp>
          <p:nvGrpSpPr>
            <p:cNvPr id="34" name="Google Shape;707;p19">
              <a:extLst>
                <a:ext uri="{FF2B5EF4-FFF2-40B4-BE49-F238E27FC236}">
                  <a16:creationId xmlns:a16="http://schemas.microsoft.com/office/drawing/2014/main" id="{C22B18DA-A8A0-492C-BB76-948205DF1659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9" name="Google Shape;708;p19">
                <a:extLst>
                  <a:ext uri="{FF2B5EF4-FFF2-40B4-BE49-F238E27FC236}">
                    <a16:creationId xmlns:a16="http://schemas.microsoft.com/office/drawing/2014/main" id="{E9377063-9400-4E65-B25D-0CD81358D45C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709;p19">
                <a:extLst>
                  <a:ext uri="{FF2B5EF4-FFF2-40B4-BE49-F238E27FC236}">
                    <a16:creationId xmlns:a16="http://schemas.microsoft.com/office/drawing/2014/main" id="{078DA811-A70D-4EB1-9A82-4029ACB7F78B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710;p19">
                <a:extLst>
                  <a:ext uri="{FF2B5EF4-FFF2-40B4-BE49-F238E27FC236}">
                    <a16:creationId xmlns:a16="http://schemas.microsoft.com/office/drawing/2014/main" id="{CD70CB35-317E-4AC5-9F97-A3AFAB2A1D41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711;p19">
                <a:extLst>
                  <a:ext uri="{FF2B5EF4-FFF2-40B4-BE49-F238E27FC236}">
                    <a16:creationId xmlns:a16="http://schemas.microsoft.com/office/drawing/2014/main" id="{1CA03F3B-F1F7-4405-9AD8-4D5481411B80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712;p19">
                <a:extLst>
                  <a:ext uri="{FF2B5EF4-FFF2-40B4-BE49-F238E27FC236}">
                    <a16:creationId xmlns:a16="http://schemas.microsoft.com/office/drawing/2014/main" id="{B8C2A832-AF48-420E-A954-DD4DFBA68AA4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713;p19">
                <a:extLst>
                  <a:ext uri="{FF2B5EF4-FFF2-40B4-BE49-F238E27FC236}">
                    <a16:creationId xmlns:a16="http://schemas.microsoft.com/office/drawing/2014/main" id="{A636456B-DCAA-4A29-901B-D358D8D85D0B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714;p19">
                <a:extLst>
                  <a:ext uri="{FF2B5EF4-FFF2-40B4-BE49-F238E27FC236}">
                    <a16:creationId xmlns:a16="http://schemas.microsoft.com/office/drawing/2014/main" id="{20DAE354-B6E1-4B77-91CB-141377A3B46D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715;p19">
                <a:extLst>
                  <a:ext uri="{FF2B5EF4-FFF2-40B4-BE49-F238E27FC236}">
                    <a16:creationId xmlns:a16="http://schemas.microsoft.com/office/drawing/2014/main" id="{B7C11A53-FD01-4206-9525-9C41BB5CAE99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Google Shape;716;p19">
              <a:extLst>
                <a:ext uri="{FF2B5EF4-FFF2-40B4-BE49-F238E27FC236}">
                  <a16:creationId xmlns:a16="http://schemas.microsoft.com/office/drawing/2014/main" id="{694461B3-7E9D-4165-BEA9-19E4530538DF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17;p19">
              <a:extLst>
                <a:ext uri="{FF2B5EF4-FFF2-40B4-BE49-F238E27FC236}">
                  <a16:creationId xmlns:a16="http://schemas.microsoft.com/office/drawing/2014/main" id="{D170FA4D-08B5-4A39-82BC-D96DE3595687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18;p19">
              <a:extLst>
                <a:ext uri="{FF2B5EF4-FFF2-40B4-BE49-F238E27FC236}">
                  <a16:creationId xmlns:a16="http://schemas.microsoft.com/office/drawing/2014/main" id="{08FA147F-1F55-48A3-ABCC-8349A28FF3DE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19;p19">
              <a:extLst>
                <a:ext uri="{FF2B5EF4-FFF2-40B4-BE49-F238E27FC236}">
                  <a16:creationId xmlns:a16="http://schemas.microsoft.com/office/drawing/2014/main" id="{8F752CA8-4D8E-4B64-929C-3E72AEA55910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ráfico 8" descr="Inicio1">
            <a:hlinkClick r:id="rId3" action="ppaction://hlinksldjump"/>
            <a:extLst>
              <a:ext uri="{FF2B5EF4-FFF2-40B4-BE49-F238E27FC236}">
                <a16:creationId xmlns:a16="http://schemas.microsoft.com/office/drawing/2014/main" id="{6335D41B-B797-4673-8377-6ECB704B7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6729" y="2680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3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C6EFF85-1475-403A-A2B6-563A6F78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51" y="1528094"/>
            <a:ext cx="6063600" cy="2810225"/>
          </a:xfrm>
        </p:spPr>
        <p:txBody>
          <a:bodyPr/>
          <a:lstStyle/>
          <a:p>
            <a:r>
              <a:rPr lang="es-CL" sz="28700" dirty="0"/>
              <a:t>13</a:t>
            </a:r>
          </a:p>
        </p:txBody>
      </p:sp>
      <p:pic>
        <p:nvPicPr>
          <p:cNvPr id="10242" name="Picture 2" descr="Arriba /Abajo - Lessons - Tes Teach">
            <a:extLst>
              <a:ext uri="{FF2B5EF4-FFF2-40B4-BE49-F238E27FC236}">
                <a16:creationId xmlns:a16="http://schemas.microsoft.com/office/drawing/2014/main" id="{87700DDB-7799-4E95-A1BA-272FF10880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74" y="3705545"/>
            <a:ext cx="2923085" cy="28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oogle Shape;706;p19">
            <a:extLst>
              <a:ext uri="{FF2B5EF4-FFF2-40B4-BE49-F238E27FC236}">
                <a16:creationId xmlns:a16="http://schemas.microsoft.com/office/drawing/2014/main" id="{39B595B9-AC90-41D1-9514-59F5FAB75BC0}"/>
              </a:ext>
            </a:extLst>
          </p:cNvPr>
          <p:cNvGrpSpPr/>
          <p:nvPr/>
        </p:nvGrpSpPr>
        <p:grpSpPr>
          <a:xfrm>
            <a:off x="10734216" y="219100"/>
            <a:ext cx="1243689" cy="1197234"/>
            <a:chOff x="8085257" y="2958637"/>
            <a:chExt cx="870992" cy="815166"/>
          </a:xfrm>
        </p:grpSpPr>
        <p:grpSp>
          <p:nvGrpSpPr>
            <p:cNvPr id="30" name="Google Shape;707;p19">
              <a:extLst>
                <a:ext uri="{FF2B5EF4-FFF2-40B4-BE49-F238E27FC236}">
                  <a16:creationId xmlns:a16="http://schemas.microsoft.com/office/drawing/2014/main" id="{CE01330A-35B8-47E7-BE19-C1E67F372A06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5" name="Google Shape;708;p19">
                <a:extLst>
                  <a:ext uri="{FF2B5EF4-FFF2-40B4-BE49-F238E27FC236}">
                    <a16:creationId xmlns:a16="http://schemas.microsoft.com/office/drawing/2014/main" id="{3E298A27-F8FF-4C29-A2F6-A86E016DFC02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709;p19">
                <a:extLst>
                  <a:ext uri="{FF2B5EF4-FFF2-40B4-BE49-F238E27FC236}">
                    <a16:creationId xmlns:a16="http://schemas.microsoft.com/office/drawing/2014/main" id="{C42F500E-4C39-492D-B7B9-20E62FA1A43E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710;p19">
                <a:extLst>
                  <a:ext uri="{FF2B5EF4-FFF2-40B4-BE49-F238E27FC236}">
                    <a16:creationId xmlns:a16="http://schemas.microsoft.com/office/drawing/2014/main" id="{54948114-A7EB-4CFE-BF6E-BBF82960EA6F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711;p19">
                <a:extLst>
                  <a:ext uri="{FF2B5EF4-FFF2-40B4-BE49-F238E27FC236}">
                    <a16:creationId xmlns:a16="http://schemas.microsoft.com/office/drawing/2014/main" id="{495E6C37-55D0-42B1-BCCC-0FD25C28DA88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712;p19">
                <a:extLst>
                  <a:ext uri="{FF2B5EF4-FFF2-40B4-BE49-F238E27FC236}">
                    <a16:creationId xmlns:a16="http://schemas.microsoft.com/office/drawing/2014/main" id="{57C44395-14B7-47D7-A9B3-38ED2A3F6D18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713;p19">
                <a:extLst>
                  <a:ext uri="{FF2B5EF4-FFF2-40B4-BE49-F238E27FC236}">
                    <a16:creationId xmlns:a16="http://schemas.microsoft.com/office/drawing/2014/main" id="{2DC76F51-0057-40EA-9A9D-AFAF58675472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714;p19">
                <a:extLst>
                  <a:ext uri="{FF2B5EF4-FFF2-40B4-BE49-F238E27FC236}">
                    <a16:creationId xmlns:a16="http://schemas.microsoft.com/office/drawing/2014/main" id="{0E984DD4-746D-4CAC-ADF4-23228617A326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715;p19">
                <a:extLst>
                  <a:ext uri="{FF2B5EF4-FFF2-40B4-BE49-F238E27FC236}">
                    <a16:creationId xmlns:a16="http://schemas.microsoft.com/office/drawing/2014/main" id="{1B172F14-2144-4718-B582-0B3901F5C472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716;p19">
              <a:extLst>
                <a:ext uri="{FF2B5EF4-FFF2-40B4-BE49-F238E27FC236}">
                  <a16:creationId xmlns:a16="http://schemas.microsoft.com/office/drawing/2014/main" id="{1A6F6543-7DD7-4BC2-A7C2-D5E6CA4B1D02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17;p19">
              <a:extLst>
                <a:ext uri="{FF2B5EF4-FFF2-40B4-BE49-F238E27FC236}">
                  <a16:creationId xmlns:a16="http://schemas.microsoft.com/office/drawing/2014/main" id="{CE623CF4-85C7-404A-B286-0C9FA5D3DD42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18;p19">
              <a:extLst>
                <a:ext uri="{FF2B5EF4-FFF2-40B4-BE49-F238E27FC236}">
                  <a16:creationId xmlns:a16="http://schemas.microsoft.com/office/drawing/2014/main" id="{3D633BE8-C3F7-406D-908B-2F7DCE1C5A70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19;p19">
              <a:extLst>
                <a:ext uri="{FF2B5EF4-FFF2-40B4-BE49-F238E27FC236}">
                  <a16:creationId xmlns:a16="http://schemas.microsoft.com/office/drawing/2014/main" id="{9C6E2DF9-D057-4F93-91C8-FBB9A791A8C6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Gráfico 42" descr="Inicio1">
            <a:hlinkClick r:id="rId3" action="ppaction://hlinksldjump"/>
            <a:extLst>
              <a:ext uri="{FF2B5EF4-FFF2-40B4-BE49-F238E27FC236}">
                <a16:creationId xmlns:a16="http://schemas.microsoft.com/office/drawing/2014/main" id="{019AAC76-5A4E-4B2C-B69A-628DD9C8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7746" y="2692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7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06B6B32-B5A0-4495-A8E2-10F50263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51" y="1528094"/>
            <a:ext cx="6063600" cy="2810225"/>
          </a:xfrm>
        </p:spPr>
        <p:txBody>
          <a:bodyPr/>
          <a:lstStyle/>
          <a:p>
            <a:r>
              <a:rPr lang="es-CL" sz="28700" dirty="0"/>
              <a:t>15</a:t>
            </a:r>
          </a:p>
        </p:txBody>
      </p:sp>
      <p:pic>
        <p:nvPicPr>
          <p:cNvPr id="11266" name="Picture 2" descr="Ventanas | juegos-yay">
            <a:extLst>
              <a:ext uri="{FF2B5EF4-FFF2-40B4-BE49-F238E27FC236}">
                <a16:creationId xmlns:a16="http://schemas.microsoft.com/office/drawing/2014/main" id="{702B7DDA-8081-4C09-978A-7A88E2FA7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80" y="4318303"/>
            <a:ext cx="3417235" cy="2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41;p15">
            <a:hlinkClick r:id="rId3" action="ppaction://hlinksldjump"/>
            <a:extLst>
              <a:ext uri="{FF2B5EF4-FFF2-40B4-BE49-F238E27FC236}">
                <a16:creationId xmlns:a16="http://schemas.microsoft.com/office/drawing/2014/main" id="{BA2646B3-1D47-4CC4-895A-F8A5E7CDD4F3}"/>
              </a:ext>
            </a:extLst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06;p19">
            <a:extLst>
              <a:ext uri="{FF2B5EF4-FFF2-40B4-BE49-F238E27FC236}">
                <a16:creationId xmlns:a16="http://schemas.microsoft.com/office/drawing/2014/main" id="{334FDD6B-D413-4097-9E1B-AA3809FD3EDC}"/>
              </a:ext>
            </a:extLst>
          </p:cNvPr>
          <p:cNvGrpSpPr/>
          <p:nvPr/>
        </p:nvGrpSpPr>
        <p:grpSpPr>
          <a:xfrm>
            <a:off x="10606497" y="272291"/>
            <a:ext cx="1243689" cy="1197234"/>
            <a:chOff x="8085257" y="2958637"/>
            <a:chExt cx="870992" cy="815166"/>
          </a:xfrm>
        </p:grpSpPr>
        <p:grpSp>
          <p:nvGrpSpPr>
            <p:cNvPr id="28" name="Google Shape;707;p19">
              <a:extLst>
                <a:ext uri="{FF2B5EF4-FFF2-40B4-BE49-F238E27FC236}">
                  <a16:creationId xmlns:a16="http://schemas.microsoft.com/office/drawing/2014/main" id="{C7ED8EE1-014C-42BE-BA83-2D7079F3069F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3" name="Google Shape;708;p19">
                <a:extLst>
                  <a:ext uri="{FF2B5EF4-FFF2-40B4-BE49-F238E27FC236}">
                    <a16:creationId xmlns:a16="http://schemas.microsoft.com/office/drawing/2014/main" id="{AD26D01E-03AD-4CD2-AAD2-30FDBFD0F325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709;p19">
                <a:extLst>
                  <a:ext uri="{FF2B5EF4-FFF2-40B4-BE49-F238E27FC236}">
                    <a16:creationId xmlns:a16="http://schemas.microsoft.com/office/drawing/2014/main" id="{DD137002-30C0-4CAA-94C6-1D8F48B0839D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710;p19">
                <a:extLst>
                  <a:ext uri="{FF2B5EF4-FFF2-40B4-BE49-F238E27FC236}">
                    <a16:creationId xmlns:a16="http://schemas.microsoft.com/office/drawing/2014/main" id="{1F9C8E45-3B4B-4258-BEAF-7477C671AA6A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711;p19">
                <a:extLst>
                  <a:ext uri="{FF2B5EF4-FFF2-40B4-BE49-F238E27FC236}">
                    <a16:creationId xmlns:a16="http://schemas.microsoft.com/office/drawing/2014/main" id="{8F320A72-D065-4497-B0D6-8142FDB8AF33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712;p19">
                <a:extLst>
                  <a:ext uri="{FF2B5EF4-FFF2-40B4-BE49-F238E27FC236}">
                    <a16:creationId xmlns:a16="http://schemas.microsoft.com/office/drawing/2014/main" id="{AED5E917-B0CF-4115-BD29-7538506CF301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713;p19">
                <a:extLst>
                  <a:ext uri="{FF2B5EF4-FFF2-40B4-BE49-F238E27FC236}">
                    <a16:creationId xmlns:a16="http://schemas.microsoft.com/office/drawing/2014/main" id="{E6A2D24A-9B9F-461C-AAF0-1BE8FED55646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714;p19">
                <a:extLst>
                  <a:ext uri="{FF2B5EF4-FFF2-40B4-BE49-F238E27FC236}">
                    <a16:creationId xmlns:a16="http://schemas.microsoft.com/office/drawing/2014/main" id="{E4C938E9-76A0-4616-A883-870F3A190CB6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715;p19">
                <a:extLst>
                  <a:ext uri="{FF2B5EF4-FFF2-40B4-BE49-F238E27FC236}">
                    <a16:creationId xmlns:a16="http://schemas.microsoft.com/office/drawing/2014/main" id="{DBAB1A4F-B768-4753-AE66-B127364BBD43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716;p19">
              <a:extLst>
                <a:ext uri="{FF2B5EF4-FFF2-40B4-BE49-F238E27FC236}">
                  <a16:creationId xmlns:a16="http://schemas.microsoft.com/office/drawing/2014/main" id="{F50560DE-88DC-42D2-93AF-609E2084FA44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17;p19">
              <a:extLst>
                <a:ext uri="{FF2B5EF4-FFF2-40B4-BE49-F238E27FC236}">
                  <a16:creationId xmlns:a16="http://schemas.microsoft.com/office/drawing/2014/main" id="{F19BF62B-2500-4628-BA90-A656F6AA6877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18;p19">
              <a:extLst>
                <a:ext uri="{FF2B5EF4-FFF2-40B4-BE49-F238E27FC236}">
                  <a16:creationId xmlns:a16="http://schemas.microsoft.com/office/drawing/2014/main" id="{36B6C488-D4E1-4327-A5C7-B6D5B5ACDE1F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19;p19">
              <a:extLst>
                <a:ext uri="{FF2B5EF4-FFF2-40B4-BE49-F238E27FC236}">
                  <a16:creationId xmlns:a16="http://schemas.microsoft.com/office/drawing/2014/main" id="{DE871F87-BF74-4EED-BEA7-2538624B034A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Gráfico 4" descr="Inicio1">
            <a:hlinkClick r:id="rId4" action="ppaction://hlinksldjump"/>
            <a:extLst>
              <a:ext uri="{FF2B5EF4-FFF2-40B4-BE49-F238E27FC236}">
                <a16:creationId xmlns:a16="http://schemas.microsoft.com/office/drawing/2014/main" id="{9D90DF2B-7C93-496A-A1CB-3F456F519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1224" y="3219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058724A-BC02-4C07-95A3-30AE11C2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51" y="1528094"/>
            <a:ext cx="6063600" cy="2810225"/>
          </a:xfrm>
        </p:spPr>
        <p:txBody>
          <a:bodyPr/>
          <a:lstStyle/>
          <a:p>
            <a:r>
              <a:rPr lang="es-CL" sz="28700" dirty="0"/>
              <a:t>11</a:t>
            </a:r>
          </a:p>
        </p:txBody>
      </p:sp>
      <p:pic>
        <p:nvPicPr>
          <p:cNvPr id="14338" name="Picture 2" descr="Atletismo Franciscanos Lugo: Resultados IV Liga Escolar. Zonal">
            <a:extLst>
              <a:ext uri="{FF2B5EF4-FFF2-40B4-BE49-F238E27FC236}">
                <a16:creationId xmlns:a16="http://schemas.microsoft.com/office/drawing/2014/main" id="{D37E2848-B178-46FC-9CB2-D65E1CD0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" y="3862705"/>
            <a:ext cx="38766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oogle Shape;706;p19">
            <a:extLst>
              <a:ext uri="{FF2B5EF4-FFF2-40B4-BE49-F238E27FC236}">
                <a16:creationId xmlns:a16="http://schemas.microsoft.com/office/drawing/2014/main" id="{1BAE4E9C-12F3-4707-9B77-6BB833631023}"/>
              </a:ext>
            </a:extLst>
          </p:cNvPr>
          <p:cNvGrpSpPr/>
          <p:nvPr/>
        </p:nvGrpSpPr>
        <p:grpSpPr>
          <a:xfrm>
            <a:off x="10658988" y="244590"/>
            <a:ext cx="1243689" cy="1197234"/>
            <a:chOff x="8085257" y="2958637"/>
            <a:chExt cx="870992" cy="815166"/>
          </a:xfrm>
        </p:grpSpPr>
        <p:grpSp>
          <p:nvGrpSpPr>
            <p:cNvPr id="28" name="Google Shape;707;p19">
              <a:extLst>
                <a:ext uri="{FF2B5EF4-FFF2-40B4-BE49-F238E27FC236}">
                  <a16:creationId xmlns:a16="http://schemas.microsoft.com/office/drawing/2014/main" id="{ABE60714-3EE0-4F87-B725-5053A815E1DA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3" name="Google Shape;708;p19">
                <a:extLst>
                  <a:ext uri="{FF2B5EF4-FFF2-40B4-BE49-F238E27FC236}">
                    <a16:creationId xmlns:a16="http://schemas.microsoft.com/office/drawing/2014/main" id="{741E7F6A-9947-4314-AF61-EA25DFAA63C6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709;p19">
                <a:extLst>
                  <a:ext uri="{FF2B5EF4-FFF2-40B4-BE49-F238E27FC236}">
                    <a16:creationId xmlns:a16="http://schemas.microsoft.com/office/drawing/2014/main" id="{4AF43366-C33B-4BA1-B9F9-801BA45852B6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710;p19">
                <a:extLst>
                  <a:ext uri="{FF2B5EF4-FFF2-40B4-BE49-F238E27FC236}">
                    <a16:creationId xmlns:a16="http://schemas.microsoft.com/office/drawing/2014/main" id="{FFE6741B-872A-428D-A1D3-C88E2329D448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711;p19">
                <a:extLst>
                  <a:ext uri="{FF2B5EF4-FFF2-40B4-BE49-F238E27FC236}">
                    <a16:creationId xmlns:a16="http://schemas.microsoft.com/office/drawing/2014/main" id="{A9FF1105-9F98-4616-8957-6F77B43706B7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712;p19">
                <a:extLst>
                  <a:ext uri="{FF2B5EF4-FFF2-40B4-BE49-F238E27FC236}">
                    <a16:creationId xmlns:a16="http://schemas.microsoft.com/office/drawing/2014/main" id="{F87C2300-16BF-4512-A588-35ADE84E230F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713;p19">
                <a:extLst>
                  <a:ext uri="{FF2B5EF4-FFF2-40B4-BE49-F238E27FC236}">
                    <a16:creationId xmlns:a16="http://schemas.microsoft.com/office/drawing/2014/main" id="{6DE3AB43-D735-455E-874A-C4CB243D89B7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714;p19">
                <a:extLst>
                  <a:ext uri="{FF2B5EF4-FFF2-40B4-BE49-F238E27FC236}">
                    <a16:creationId xmlns:a16="http://schemas.microsoft.com/office/drawing/2014/main" id="{F7E24060-5681-47A0-824A-7D55E870E729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715;p19">
                <a:extLst>
                  <a:ext uri="{FF2B5EF4-FFF2-40B4-BE49-F238E27FC236}">
                    <a16:creationId xmlns:a16="http://schemas.microsoft.com/office/drawing/2014/main" id="{A362FD53-BF86-45E4-94E0-E5BA04D7440B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716;p19">
              <a:extLst>
                <a:ext uri="{FF2B5EF4-FFF2-40B4-BE49-F238E27FC236}">
                  <a16:creationId xmlns:a16="http://schemas.microsoft.com/office/drawing/2014/main" id="{73967016-A3DA-4438-8ACC-9E5E75663A1F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17;p19">
              <a:extLst>
                <a:ext uri="{FF2B5EF4-FFF2-40B4-BE49-F238E27FC236}">
                  <a16:creationId xmlns:a16="http://schemas.microsoft.com/office/drawing/2014/main" id="{A5C88C03-4407-4B86-96FB-C1D42A7A2315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18;p19">
              <a:extLst>
                <a:ext uri="{FF2B5EF4-FFF2-40B4-BE49-F238E27FC236}">
                  <a16:creationId xmlns:a16="http://schemas.microsoft.com/office/drawing/2014/main" id="{894F11A2-1025-4527-94A9-65C76CEF4EDC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19;p19">
              <a:extLst>
                <a:ext uri="{FF2B5EF4-FFF2-40B4-BE49-F238E27FC236}">
                  <a16:creationId xmlns:a16="http://schemas.microsoft.com/office/drawing/2014/main" id="{6FBD0838-4C56-4303-8B52-1B54C907CD0B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Gráfico 4" descr="Inicio1">
            <a:hlinkClick r:id="rId3" action="ppaction://hlinksldjump"/>
            <a:extLst>
              <a:ext uri="{FF2B5EF4-FFF2-40B4-BE49-F238E27FC236}">
                <a16:creationId xmlns:a16="http://schemas.microsoft.com/office/drawing/2014/main" id="{87D173E7-782C-4A37-A67B-E166A224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4350" y="2794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C01A33-93C7-48ED-A600-145287D8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51" y="1528094"/>
            <a:ext cx="6063600" cy="2810225"/>
          </a:xfrm>
        </p:spPr>
        <p:txBody>
          <a:bodyPr/>
          <a:lstStyle/>
          <a:p>
            <a:r>
              <a:rPr lang="es-CL" sz="28700" dirty="0"/>
              <a:t>13</a:t>
            </a:r>
          </a:p>
        </p:txBody>
      </p:sp>
      <p:pic>
        <p:nvPicPr>
          <p:cNvPr id="12290" name="Picture 2" descr="Feliz1 – Webirix">
            <a:extLst>
              <a:ext uri="{FF2B5EF4-FFF2-40B4-BE49-F238E27FC236}">
                <a16:creationId xmlns:a16="http://schemas.microsoft.com/office/drawing/2014/main" id="{C4F6B950-E794-4607-88B2-252090F2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95" y="3333466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oogle Shape;706;p19">
            <a:extLst>
              <a:ext uri="{FF2B5EF4-FFF2-40B4-BE49-F238E27FC236}">
                <a16:creationId xmlns:a16="http://schemas.microsoft.com/office/drawing/2014/main" id="{E473F28D-FB2C-4CF7-B9C5-EC8002CB4A7E}"/>
              </a:ext>
            </a:extLst>
          </p:cNvPr>
          <p:cNvGrpSpPr/>
          <p:nvPr/>
        </p:nvGrpSpPr>
        <p:grpSpPr>
          <a:xfrm>
            <a:off x="10679308" y="193790"/>
            <a:ext cx="1243689" cy="1197234"/>
            <a:chOff x="8085257" y="2958637"/>
            <a:chExt cx="870992" cy="815166"/>
          </a:xfrm>
        </p:grpSpPr>
        <p:grpSp>
          <p:nvGrpSpPr>
            <p:cNvPr id="28" name="Google Shape;707;p19">
              <a:extLst>
                <a:ext uri="{FF2B5EF4-FFF2-40B4-BE49-F238E27FC236}">
                  <a16:creationId xmlns:a16="http://schemas.microsoft.com/office/drawing/2014/main" id="{74B4F596-33BD-4C9C-812D-ED9D93A310DC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3" name="Google Shape;708;p19">
                <a:extLst>
                  <a:ext uri="{FF2B5EF4-FFF2-40B4-BE49-F238E27FC236}">
                    <a16:creationId xmlns:a16="http://schemas.microsoft.com/office/drawing/2014/main" id="{8F9A3579-DA4E-4C18-ABB1-7E8B1B298A5C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709;p19">
                <a:extLst>
                  <a:ext uri="{FF2B5EF4-FFF2-40B4-BE49-F238E27FC236}">
                    <a16:creationId xmlns:a16="http://schemas.microsoft.com/office/drawing/2014/main" id="{F62CFA79-B055-4747-BE7B-E6FAD894A128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710;p19">
                <a:extLst>
                  <a:ext uri="{FF2B5EF4-FFF2-40B4-BE49-F238E27FC236}">
                    <a16:creationId xmlns:a16="http://schemas.microsoft.com/office/drawing/2014/main" id="{05C19C5B-236C-49EF-82A6-B9AA819CA89C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711;p19">
                <a:extLst>
                  <a:ext uri="{FF2B5EF4-FFF2-40B4-BE49-F238E27FC236}">
                    <a16:creationId xmlns:a16="http://schemas.microsoft.com/office/drawing/2014/main" id="{E2867E72-B5A5-4FE2-9CD8-798E3C975FB1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712;p19">
                <a:extLst>
                  <a:ext uri="{FF2B5EF4-FFF2-40B4-BE49-F238E27FC236}">
                    <a16:creationId xmlns:a16="http://schemas.microsoft.com/office/drawing/2014/main" id="{6C6B077E-8DF7-4C23-AC8E-808BAFC6C0D6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713;p19">
                <a:extLst>
                  <a:ext uri="{FF2B5EF4-FFF2-40B4-BE49-F238E27FC236}">
                    <a16:creationId xmlns:a16="http://schemas.microsoft.com/office/drawing/2014/main" id="{C001CCBC-1B18-4859-8A36-BB18B70650ED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714;p19">
                <a:extLst>
                  <a:ext uri="{FF2B5EF4-FFF2-40B4-BE49-F238E27FC236}">
                    <a16:creationId xmlns:a16="http://schemas.microsoft.com/office/drawing/2014/main" id="{C1D52760-584F-420D-A041-A228B17CBFE7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715;p19">
                <a:extLst>
                  <a:ext uri="{FF2B5EF4-FFF2-40B4-BE49-F238E27FC236}">
                    <a16:creationId xmlns:a16="http://schemas.microsoft.com/office/drawing/2014/main" id="{BDF30FEB-14FB-4841-A184-7C6F7C6B834A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716;p19">
              <a:extLst>
                <a:ext uri="{FF2B5EF4-FFF2-40B4-BE49-F238E27FC236}">
                  <a16:creationId xmlns:a16="http://schemas.microsoft.com/office/drawing/2014/main" id="{809B33A6-19A4-4E65-A2BD-A9F11B9CD757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17;p19">
              <a:extLst>
                <a:ext uri="{FF2B5EF4-FFF2-40B4-BE49-F238E27FC236}">
                  <a16:creationId xmlns:a16="http://schemas.microsoft.com/office/drawing/2014/main" id="{7EC523ED-B913-4A47-932F-6DCFDE1F38A5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18;p19">
              <a:extLst>
                <a:ext uri="{FF2B5EF4-FFF2-40B4-BE49-F238E27FC236}">
                  <a16:creationId xmlns:a16="http://schemas.microsoft.com/office/drawing/2014/main" id="{31D85AF9-8DD0-4D40-8C6E-0A674CE6EDB3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19;p19">
              <a:extLst>
                <a:ext uri="{FF2B5EF4-FFF2-40B4-BE49-F238E27FC236}">
                  <a16:creationId xmlns:a16="http://schemas.microsoft.com/office/drawing/2014/main" id="{270D333C-B1AE-4B37-8294-AD6D5016624D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Gráfico 4" descr="Inicio1">
            <a:hlinkClick r:id="rId3" action="ppaction://hlinksldjump"/>
            <a:extLst>
              <a:ext uri="{FF2B5EF4-FFF2-40B4-BE49-F238E27FC236}">
                <a16:creationId xmlns:a16="http://schemas.microsoft.com/office/drawing/2014/main" id="{2150A684-C951-4FCD-81C6-7D17E08B8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230" y="2694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1A51BC1-51D9-4799-B8A0-D51E9796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51" y="1528094"/>
            <a:ext cx="6063600" cy="2810225"/>
          </a:xfrm>
        </p:spPr>
        <p:txBody>
          <a:bodyPr/>
          <a:lstStyle/>
          <a:p>
            <a:r>
              <a:rPr lang="es-CL" sz="28700" dirty="0"/>
              <a:t>14</a:t>
            </a:r>
          </a:p>
        </p:txBody>
      </p:sp>
      <p:pic>
        <p:nvPicPr>
          <p:cNvPr id="13328" name="Picture 16" descr="Infermeravirtual.com - ¿Cómo te encuentras?, Recursos">
            <a:extLst>
              <a:ext uri="{FF2B5EF4-FFF2-40B4-BE49-F238E27FC236}">
                <a16:creationId xmlns:a16="http://schemas.microsoft.com/office/drawing/2014/main" id="{5F609D26-470E-4A94-9324-EEBFE870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3843322"/>
            <a:ext cx="3044825" cy="30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441;p15">
            <a:hlinkClick r:id="rId3" action="ppaction://hlinksldjump"/>
            <a:extLst>
              <a:ext uri="{FF2B5EF4-FFF2-40B4-BE49-F238E27FC236}">
                <a16:creationId xmlns:a16="http://schemas.microsoft.com/office/drawing/2014/main" id="{6B88DB2A-05A6-4420-BC3A-E444620C4356}"/>
              </a:ext>
            </a:extLst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706;p19">
            <a:extLst>
              <a:ext uri="{FF2B5EF4-FFF2-40B4-BE49-F238E27FC236}">
                <a16:creationId xmlns:a16="http://schemas.microsoft.com/office/drawing/2014/main" id="{D8044AC8-EA71-4DD2-AFB5-E9972885EE62}"/>
              </a:ext>
            </a:extLst>
          </p:cNvPr>
          <p:cNvGrpSpPr/>
          <p:nvPr/>
        </p:nvGrpSpPr>
        <p:grpSpPr>
          <a:xfrm>
            <a:off x="10583550" y="171458"/>
            <a:ext cx="1243689" cy="1197234"/>
            <a:chOff x="8085257" y="2958637"/>
            <a:chExt cx="870992" cy="815166"/>
          </a:xfrm>
        </p:grpSpPr>
        <p:grpSp>
          <p:nvGrpSpPr>
            <p:cNvPr id="35" name="Google Shape;707;p19">
              <a:extLst>
                <a:ext uri="{FF2B5EF4-FFF2-40B4-BE49-F238E27FC236}">
                  <a16:creationId xmlns:a16="http://schemas.microsoft.com/office/drawing/2014/main" id="{FFB5B741-9613-46FE-B415-BBFABC8D35CF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0" name="Google Shape;708;p19">
                <a:extLst>
                  <a:ext uri="{FF2B5EF4-FFF2-40B4-BE49-F238E27FC236}">
                    <a16:creationId xmlns:a16="http://schemas.microsoft.com/office/drawing/2014/main" id="{C1911C7B-D282-44F8-85AD-C205494A884C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709;p19">
                <a:extLst>
                  <a:ext uri="{FF2B5EF4-FFF2-40B4-BE49-F238E27FC236}">
                    <a16:creationId xmlns:a16="http://schemas.microsoft.com/office/drawing/2014/main" id="{3041EDB7-DC32-4195-B1A6-C207025EFAB3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710;p19">
                <a:extLst>
                  <a:ext uri="{FF2B5EF4-FFF2-40B4-BE49-F238E27FC236}">
                    <a16:creationId xmlns:a16="http://schemas.microsoft.com/office/drawing/2014/main" id="{A09F4928-3B92-45CB-9B79-DD4A801F8DFF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711;p19">
                <a:extLst>
                  <a:ext uri="{FF2B5EF4-FFF2-40B4-BE49-F238E27FC236}">
                    <a16:creationId xmlns:a16="http://schemas.microsoft.com/office/drawing/2014/main" id="{F6C1E2F3-13D2-4C4D-8059-6A6B17A32334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712;p19">
                <a:extLst>
                  <a:ext uri="{FF2B5EF4-FFF2-40B4-BE49-F238E27FC236}">
                    <a16:creationId xmlns:a16="http://schemas.microsoft.com/office/drawing/2014/main" id="{076A09E8-B261-4226-AF97-D008119E980E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713;p19">
                <a:extLst>
                  <a:ext uri="{FF2B5EF4-FFF2-40B4-BE49-F238E27FC236}">
                    <a16:creationId xmlns:a16="http://schemas.microsoft.com/office/drawing/2014/main" id="{224B4617-91E8-488D-8938-DC286185187C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714;p19">
                <a:extLst>
                  <a:ext uri="{FF2B5EF4-FFF2-40B4-BE49-F238E27FC236}">
                    <a16:creationId xmlns:a16="http://schemas.microsoft.com/office/drawing/2014/main" id="{2BC61E6E-3B19-41A7-AAD2-78A5AFC3A76B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715;p19">
                <a:extLst>
                  <a:ext uri="{FF2B5EF4-FFF2-40B4-BE49-F238E27FC236}">
                    <a16:creationId xmlns:a16="http://schemas.microsoft.com/office/drawing/2014/main" id="{00BBA158-2FA2-4AE4-B7E4-17CEC756C946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" name="Google Shape;716;p19">
              <a:extLst>
                <a:ext uri="{FF2B5EF4-FFF2-40B4-BE49-F238E27FC236}">
                  <a16:creationId xmlns:a16="http://schemas.microsoft.com/office/drawing/2014/main" id="{6E45BED6-437E-4C1B-A63E-535AC94E40A5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17;p19">
              <a:extLst>
                <a:ext uri="{FF2B5EF4-FFF2-40B4-BE49-F238E27FC236}">
                  <a16:creationId xmlns:a16="http://schemas.microsoft.com/office/drawing/2014/main" id="{BBE18713-D5E4-4DE5-A14F-B0DD7AA005AE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18;p19">
              <a:extLst>
                <a:ext uri="{FF2B5EF4-FFF2-40B4-BE49-F238E27FC236}">
                  <a16:creationId xmlns:a16="http://schemas.microsoft.com/office/drawing/2014/main" id="{57ED4C9F-8A42-4C16-AB8A-3B61E327E0C5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19;p19">
              <a:extLst>
                <a:ext uri="{FF2B5EF4-FFF2-40B4-BE49-F238E27FC236}">
                  <a16:creationId xmlns:a16="http://schemas.microsoft.com/office/drawing/2014/main" id="{D7987553-8A54-4655-A739-BD295BC2068E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Gráfico 4" descr="Inicio1">
            <a:hlinkClick r:id="rId4" action="ppaction://hlinksldjump"/>
            <a:extLst>
              <a:ext uri="{FF2B5EF4-FFF2-40B4-BE49-F238E27FC236}">
                <a16:creationId xmlns:a16="http://schemas.microsoft.com/office/drawing/2014/main" id="{E67E2C01-947F-41AB-B887-26B990E2D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7080" y="247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1018F-4D67-4B19-A9B4-446ACF89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504" y="908827"/>
            <a:ext cx="5441096" cy="2236185"/>
          </a:xfrm>
        </p:spPr>
        <p:txBody>
          <a:bodyPr/>
          <a:lstStyle/>
          <a:p>
            <a:r>
              <a:rPr lang="es-CL" dirty="0"/>
              <a:t>Objetivo de comprensión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EFA53E-9574-49D7-AEE2-7E4E9674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184" y="2910840"/>
            <a:ext cx="8519575" cy="3424800"/>
          </a:xfrm>
        </p:spPr>
        <p:txBody>
          <a:bodyPr/>
          <a:lstStyle/>
          <a:p>
            <a:pPr marL="44450" indent="0">
              <a:buNone/>
            </a:pPr>
            <a:r>
              <a:rPr lang="es-ES" sz="32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Comprenderán la adición y sustracción con números hasta 20 a través de diversas estrategias, para solucionar situaciones cotidianas.</a:t>
            </a:r>
            <a:endParaRPr lang="es-CL" sz="32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692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13493C-5904-40A0-B66E-63406203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9193"/>
            <a:ext cx="12192000" cy="1209475"/>
          </a:xfrm>
          <a:prstGeom prst="rect">
            <a:avLst/>
          </a:prstGeom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B94E364-9375-4462-B1A3-CD8E70DEF432}"/>
              </a:ext>
            </a:extLst>
          </p:cNvPr>
          <p:cNvSpPr txBox="1">
            <a:spLocks/>
          </p:cNvSpPr>
          <p:nvPr/>
        </p:nvSpPr>
        <p:spPr>
          <a:xfrm>
            <a:off x="3898936" y="2996840"/>
            <a:ext cx="8325000" cy="3424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450"/>
            <a:r>
              <a:rPr lang="es-CL" sz="9600" dirty="0">
                <a:solidFill>
                  <a:schemeClr val="bg1"/>
                </a:solidFill>
              </a:rPr>
              <a:t>8 + 7 =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CE2241-CF1C-47B9-87EB-0820EEC3B6B4}"/>
              </a:ext>
            </a:extLst>
          </p:cNvPr>
          <p:cNvCxnSpPr/>
          <p:nvPr/>
        </p:nvCxnSpPr>
        <p:spPr>
          <a:xfrm flipH="1">
            <a:off x="5942955" y="4526406"/>
            <a:ext cx="416671" cy="603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6BFA202-3001-4822-B8C2-7E0BCA125E78}"/>
              </a:ext>
            </a:extLst>
          </p:cNvPr>
          <p:cNvCxnSpPr>
            <a:cxnSpLocks/>
          </p:cNvCxnSpPr>
          <p:nvPr/>
        </p:nvCxnSpPr>
        <p:spPr>
          <a:xfrm>
            <a:off x="6419357" y="4526406"/>
            <a:ext cx="368106" cy="603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5A4E4523-29FE-41E0-9BB1-B8238220A829}"/>
              </a:ext>
            </a:extLst>
          </p:cNvPr>
          <p:cNvSpPr/>
          <p:nvPr/>
        </p:nvSpPr>
        <p:spPr>
          <a:xfrm>
            <a:off x="5423230" y="5129721"/>
            <a:ext cx="804421" cy="7639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Dekko" panose="020B0604020202020204" charset="0"/>
                <a:cs typeface="Dekko" panose="020B0604020202020204" charset="0"/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03F859A-35E2-4959-A8A4-C37EE3C1BF9A}"/>
              </a:ext>
            </a:extLst>
          </p:cNvPr>
          <p:cNvSpPr/>
          <p:nvPr/>
        </p:nvSpPr>
        <p:spPr>
          <a:xfrm>
            <a:off x="6477140" y="5129721"/>
            <a:ext cx="804421" cy="7639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Dekko" panose="020B0604020202020204" charset="0"/>
                <a:cs typeface="Dekko" panose="020B0604020202020204" charset="0"/>
              </a:rPr>
              <a:t>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FBDB1BA-6B5A-455F-AC89-46F05395D1A3}"/>
              </a:ext>
            </a:extLst>
          </p:cNvPr>
          <p:cNvSpPr/>
          <p:nvPr/>
        </p:nvSpPr>
        <p:spPr>
          <a:xfrm>
            <a:off x="7993853" y="3214304"/>
            <a:ext cx="1760310" cy="14949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15</a:t>
            </a: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8B1D2270-5DC1-490D-A797-ADCF50FBB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91857"/>
              </p:ext>
            </p:extLst>
          </p:nvPr>
        </p:nvGraphicFramePr>
        <p:xfrm>
          <a:off x="2145493" y="1501904"/>
          <a:ext cx="3776130" cy="894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3172523275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94456674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6989292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35132956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2877447518"/>
                    </a:ext>
                  </a:extLst>
                </a:gridCol>
              </a:tblGrid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12738"/>
                  </a:ext>
                </a:extLst>
              </a:tr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08346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7F0571B1-B223-466D-9DE4-AE2F1B387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55005"/>
              </p:ext>
            </p:extLst>
          </p:nvPr>
        </p:nvGraphicFramePr>
        <p:xfrm>
          <a:off x="6359626" y="1505316"/>
          <a:ext cx="3776130" cy="894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3172523275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94456674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6989292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35132956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2877447518"/>
                    </a:ext>
                  </a:extLst>
                </a:gridCol>
              </a:tblGrid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12738"/>
                  </a:ext>
                </a:extLst>
              </a:tr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08346"/>
                  </a:ext>
                </a:extLst>
              </a:tr>
            </a:tbl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id="{B52C5C42-4A8A-4C7C-B746-5896E2B9FCAA}"/>
              </a:ext>
            </a:extLst>
          </p:cNvPr>
          <p:cNvSpPr/>
          <p:nvPr/>
        </p:nvSpPr>
        <p:spPr>
          <a:xfrm>
            <a:off x="2358631" y="1564550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45CBC56-B911-4123-9B94-6366C35218EA}"/>
              </a:ext>
            </a:extLst>
          </p:cNvPr>
          <p:cNvSpPr/>
          <p:nvPr/>
        </p:nvSpPr>
        <p:spPr>
          <a:xfrm>
            <a:off x="2365241" y="2033028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1FDB1CF-1AA9-4B41-87A8-22CDA6264DBF}"/>
              </a:ext>
            </a:extLst>
          </p:cNvPr>
          <p:cNvSpPr/>
          <p:nvPr/>
        </p:nvSpPr>
        <p:spPr>
          <a:xfrm>
            <a:off x="3137828" y="1549756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03520A2-2C7D-481C-9210-DFBCA77B85AB}"/>
              </a:ext>
            </a:extLst>
          </p:cNvPr>
          <p:cNvSpPr/>
          <p:nvPr/>
        </p:nvSpPr>
        <p:spPr>
          <a:xfrm>
            <a:off x="3144438" y="2018234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54AD2D3-709E-45B3-A441-136FA999B75E}"/>
              </a:ext>
            </a:extLst>
          </p:cNvPr>
          <p:cNvSpPr/>
          <p:nvPr/>
        </p:nvSpPr>
        <p:spPr>
          <a:xfrm>
            <a:off x="3843874" y="1554210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90293D3-A20E-46C2-BAD3-47C54FF64ECE}"/>
              </a:ext>
            </a:extLst>
          </p:cNvPr>
          <p:cNvSpPr/>
          <p:nvPr/>
        </p:nvSpPr>
        <p:spPr>
          <a:xfrm>
            <a:off x="4610672" y="1550902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BE3603C-2632-42E8-B13C-AA7069724C83}"/>
              </a:ext>
            </a:extLst>
          </p:cNvPr>
          <p:cNvSpPr/>
          <p:nvPr/>
        </p:nvSpPr>
        <p:spPr>
          <a:xfrm>
            <a:off x="5361328" y="1564550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E902AC8-9E6C-4695-955A-7B562A80ADB7}"/>
              </a:ext>
            </a:extLst>
          </p:cNvPr>
          <p:cNvSpPr/>
          <p:nvPr/>
        </p:nvSpPr>
        <p:spPr>
          <a:xfrm>
            <a:off x="6566154" y="1564550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9006C22-3A30-4DD5-8B4B-FF620F46D42F}"/>
              </a:ext>
            </a:extLst>
          </p:cNvPr>
          <p:cNvSpPr/>
          <p:nvPr/>
        </p:nvSpPr>
        <p:spPr>
          <a:xfrm>
            <a:off x="6572764" y="203302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FBF6794-9235-4B13-8BCF-971E6B656283}"/>
              </a:ext>
            </a:extLst>
          </p:cNvPr>
          <p:cNvSpPr/>
          <p:nvPr/>
        </p:nvSpPr>
        <p:spPr>
          <a:xfrm>
            <a:off x="8859883" y="202888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E213684-6187-41AC-B806-0BD49E10FEB5}"/>
              </a:ext>
            </a:extLst>
          </p:cNvPr>
          <p:cNvSpPr/>
          <p:nvPr/>
        </p:nvSpPr>
        <p:spPr>
          <a:xfrm>
            <a:off x="7351961" y="156787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701814C-85DF-4CAF-B8F2-6B58ECF194A6}"/>
              </a:ext>
            </a:extLst>
          </p:cNvPr>
          <p:cNvSpPr/>
          <p:nvPr/>
        </p:nvSpPr>
        <p:spPr>
          <a:xfrm>
            <a:off x="7358571" y="203635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EF1BD8-8520-4F36-9221-70E9ABCF28C4}"/>
              </a:ext>
            </a:extLst>
          </p:cNvPr>
          <p:cNvSpPr/>
          <p:nvPr/>
        </p:nvSpPr>
        <p:spPr>
          <a:xfrm>
            <a:off x="8102617" y="156040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65DB2B5-85B8-412C-BBBB-241691431682}"/>
              </a:ext>
            </a:extLst>
          </p:cNvPr>
          <p:cNvSpPr/>
          <p:nvPr/>
        </p:nvSpPr>
        <p:spPr>
          <a:xfrm>
            <a:off x="8109227" y="202888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74213E3-F28E-4D21-A8C7-7B2B8BEAEBCC}"/>
              </a:ext>
            </a:extLst>
          </p:cNvPr>
          <p:cNvSpPr/>
          <p:nvPr/>
        </p:nvSpPr>
        <p:spPr>
          <a:xfrm>
            <a:off x="3839427" y="2016668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D82C52C-EA2F-4B6D-840A-2ACD0D939514}"/>
              </a:ext>
            </a:extLst>
          </p:cNvPr>
          <p:cNvSpPr/>
          <p:nvPr/>
        </p:nvSpPr>
        <p:spPr>
          <a:xfrm>
            <a:off x="5375890" y="202888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FACF07E-C8BC-4BEC-A886-F494E85B6DBA}"/>
              </a:ext>
            </a:extLst>
          </p:cNvPr>
          <p:cNvSpPr/>
          <p:nvPr/>
        </p:nvSpPr>
        <p:spPr>
          <a:xfrm>
            <a:off x="4625234" y="202888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05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4" grpId="0" animBg="1"/>
      <p:bldP spid="29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8B1D2270-5DC1-490D-A797-ADCF50FBB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6823"/>
              </p:ext>
            </p:extLst>
          </p:nvPr>
        </p:nvGraphicFramePr>
        <p:xfrm>
          <a:off x="2282286" y="1575784"/>
          <a:ext cx="3776130" cy="894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3172523275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94456674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6989292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35132956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2877447518"/>
                    </a:ext>
                  </a:extLst>
                </a:gridCol>
              </a:tblGrid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12738"/>
                  </a:ext>
                </a:extLst>
              </a:tr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08346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7F0571B1-B223-466D-9DE4-AE2F1B387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3401"/>
              </p:ext>
            </p:extLst>
          </p:nvPr>
        </p:nvGraphicFramePr>
        <p:xfrm>
          <a:off x="6496419" y="1579196"/>
          <a:ext cx="3776130" cy="894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3172523275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94456674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69892928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1335132956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2877447518"/>
                    </a:ext>
                  </a:extLst>
                </a:gridCol>
              </a:tblGrid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12738"/>
                  </a:ext>
                </a:extLst>
              </a:tr>
              <a:tr h="447483"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08346"/>
                  </a:ext>
                </a:extLst>
              </a:tr>
            </a:tbl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id="{B52C5C42-4A8A-4C7C-B746-5896E2B9FCAA}"/>
              </a:ext>
            </a:extLst>
          </p:cNvPr>
          <p:cNvSpPr/>
          <p:nvPr/>
        </p:nvSpPr>
        <p:spPr>
          <a:xfrm>
            <a:off x="2495424" y="1638430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45CBC56-B911-4123-9B94-6366C35218EA}"/>
              </a:ext>
            </a:extLst>
          </p:cNvPr>
          <p:cNvSpPr/>
          <p:nvPr/>
        </p:nvSpPr>
        <p:spPr>
          <a:xfrm>
            <a:off x="2502034" y="2106908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1FDB1CF-1AA9-4B41-87A8-22CDA6264DBF}"/>
              </a:ext>
            </a:extLst>
          </p:cNvPr>
          <p:cNvSpPr/>
          <p:nvPr/>
        </p:nvSpPr>
        <p:spPr>
          <a:xfrm>
            <a:off x="3274621" y="1623636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03520A2-2C7D-481C-9210-DFBCA77B85AB}"/>
              </a:ext>
            </a:extLst>
          </p:cNvPr>
          <p:cNvSpPr/>
          <p:nvPr/>
        </p:nvSpPr>
        <p:spPr>
          <a:xfrm>
            <a:off x="3281231" y="2092114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54AD2D3-709E-45B3-A441-136FA999B75E}"/>
              </a:ext>
            </a:extLst>
          </p:cNvPr>
          <p:cNvSpPr/>
          <p:nvPr/>
        </p:nvSpPr>
        <p:spPr>
          <a:xfrm>
            <a:off x="3980667" y="1628090"/>
            <a:ext cx="341194" cy="316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E902AC8-9E6C-4695-955A-7B562A80ADB7}"/>
              </a:ext>
            </a:extLst>
          </p:cNvPr>
          <p:cNvSpPr/>
          <p:nvPr/>
        </p:nvSpPr>
        <p:spPr>
          <a:xfrm>
            <a:off x="6702947" y="1638430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9006C22-3A30-4DD5-8B4B-FF620F46D42F}"/>
              </a:ext>
            </a:extLst>
          </p:cNvPr>
          <p:cNvSpPr/>
          <p:nvPr/>
        </p:nvSpPr>
        <p:spPr>
          <a:xfrm>
            <a:off x="6709557" y="210690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E213684-6187-41AC-B806-0BD49E10FEB5}"/>
              </a:ext>
            </a:extLst>
          </p:cNvPr>
          <p:cNvSpPr/>
          <p:nvPr/>
        </p:nvSpPr>
        <p:spPr>
          <a:xfrm>
            <a:off x="7488754" y="164175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701814C-85DF-4CAF-B8F2-6B58ECF194A6}"/>
              </a:ext>
            </a:extLst>
          </p:cNvPr>
          <p:cNvSpPr/>
          <p:nvPr/>
        </p:nvSpPr>
        <p:spPr>
          <a:xfrm>
            <a:off x="7495364" y="211023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EF1BD8-8520-4F36-9221-70E9ABCF28C4}"/>
              </a:ext>
            </a:extLst>
          </p:cNvPr>
          <p:cNvSpPr/>
          <p:nvPr/>
        </p:nvSpPr>
        <p:spPr>
          <a:xfrm>
            <a:off x="8239410" y="163428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65DB2B5-85B8-412C-BBBB-241691431682}"/>
              </a:ext>
            </a:extLst>
          </p:cNvPr>
          <p:cNvSpPr/>
          <p:nvPr/>
        </p:nvSpPr>
        <p:spPr>
          <a:xfrm>
            <a:off x="8246020" y="210276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861A52-94F7-4C2F-A26F-AF773EFB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60" y="-39008"/>
            <a:ext cx="12211272" cy="1209475"/>
          </a:xfrm>
          <a:prstGeom prst="rect">
            <a:avLst/>
          </a:prstGeom>
        </p:spPr>
      </p:pic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6784CFD4-B2D9-41AE-9007-E2F6478E075E}"/>
              </a:ext>
            </a:extLst>
          </p:cNvPr>
          <p:cNvSpPr txBox="1">
            <a:spLocks/>
          </p:cNvSpPr>
          <p:nvPr/>
        </p:nvSpPr>
        <p:spPr>
          <a:xfrm>
            <a:off x="3570284" y="2904338"/>
            <a:ext cx="8325000" cy="3424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450"/>
            <a:r>
              <a:rPr lang="es-CL" sz="9600" dirty="0">
                <a:solidFill>
                  <a:schemeClr val="bg1"/>
                </a:solidFill>
              </a:rPr>
              <a:t>5 + 6 =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B8E85223-6312-40BD-8A48-272D467F4253}"/>
              </a:ext>
            </a:extLst>
          </p:cNvPr>
          <p:cNvCxnSpPr/>
          <p:nvPr/>
        </p:nvCxnSpPr>
        <p:spPr>
          <a:xfrm flipH="1">
            <a:off x="5705535" y="4423109"/>
            <a:ext cx="416671" cy="603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F83DD3F-DDEE-41D4-BA93-B73A42DD078B}"/>
              </a:ext>
            </a:extLst>
          </p:cNvPr>
          <p:cNvCxnSpPr>
            <a:cxnSpLocks/>
          </p:cNvCxnSpPr>
          <p:nvPr/>
        </p:nvCxnSpPr>
        <p:spPr>
          <a:xfrm>
            <a:off x="6181937" y="4423109"/>
            <a:ext cx="368106" cy="603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CB295E70-F49B-487C-8D8E-83045043A077}"/>
              </a:ext>
            </a:extLst>
          </p:cNvPr>
          <p:cNvSpPr/>
          <p:nvPr/>
        </p:nvSpPr>
        <p:spPr>
          <a:xfrm>
            <a:off x="5185810" y="5026424"/>
            <a:ext cx="804421" cy="7639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Dekko" panose="020B0604020202020204" charset="0"/>
                <a:cs typeface="Dekko" panose="020B0604020202020204" charset="0"/>
              </a:rPr>
              <a:t>5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0A988BF3-6673-4BE1-892C-D0148EE34B85}"/>
              </a:ext>
            </a:extLst>
          </p:cNvPr>
          <p:cNvSpPr/>
          <p:nvPr/>
        </p:nvSpPr>
        <p:spPr>
          <a:xfrm>
            <a:off x="6239720" y="5026424"/>
            <a:ext cx="804421" cy="7639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Dekko" panose="020B0604020202020204" charset="0"/>
                <a:cs typeface="Dekko" panose="020B0604020202020204" charset="0"/>
              </a:rPr>
              <a:t>1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5FBB9DDD-0DE7-442D-93D2-173EAFAB797C}"/>
              </a:ext>
            </a:extLst>
          </p:cNvPr>
          <p:cNvSpPr/>
          <p:nvPr/>
        </p:nvSpPr>
        <p:spPr>
          <a:xfrm>
            <a:off x="7359255" y="3139985"/>
            <a:ext cx="1760310" cy="14949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11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B5B3C3E-162D-410D-B556-07F792D3CAB5}"/>
              </a:ext>
            </a:extLst>
          </p:cNvPr>
          <p:cNvSpPr/>
          <p:nvPr/>
        </p:nvSpPr>
        <p:spPr>
          <a:xfrm>
            <a:off x="4759864" y="1641758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E2D2CDE-18D3-494A-90B3-E1580CB7EF79}"/>
              </a:ext>
            </a:extLst>
          </p:cNvPr>
          <p:cNvSpPr/>
          <p:nvPr/>
        </p:nvSpPr>
        <p:spPr>
          <a:xfrm>
            <a:off x="5490258" y="1640912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FDFBC9C-5ED8-42A2-9AD2-9AA9A5E29CC0}"/>
              </a:ext>
            </a:extLst>
          </p:cNvPr>
          <p:cNvSpPr/>
          <p:nvPr/>
        </p:nvSpPr>
        <p:spPr>
          <a:xfrm>
            <a:off x="3999754" y="211023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D4A0072-05EB-4E25-9527-1130169EE617}"/>
              </a:ext>
            </a:extLst>
          </p:cNvPr>
          <p:cNvSpPr/>
          <p:nvPr/>
        </p:nvSpPr>
        <p:spPr>
          <a:xfrm>
            <a:off x="4750410" y="2102766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36B590B3-ECA1-4300-A4FC-A9F251380BD5}"/>
              </a:ext>
            </a:extLst>
          </p:cNvPr>
          <p:cNvSpPr/>
          <p:nvPr/>
        </p:nvSpPr>
        <p:spPr>
          <a:xfrm>
            <a:off x="5497474" y="2092114"/>
            <a:ext cx="341194" cy="316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8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/>
      <p:bldP spid="25" grpId="0" animBg="1"/>
      <p:bldP spid="30" grpId="0" animBg="1"/>
      <p:bldP spid="43" grpId="0" animBg="1"/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>
            <a:hlinkClick r:id="rId3" action="ppaction://hlinksldjump"/>
          </p:cNvPr>
          <p:cNvSpPr/>
          <p:nvPr/>
        </p:nvSpPr>
        <p:spPr>
          <a:xfrm>
            <a:off x="2112235" y="1805383"/>
            <a:ext cx="691693" cy="1380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1</a:t>
            </a:r>
          </a:p>
        </p:txBody>
      </p:sp>
      <p:sp>
        <p:nvSpPr>
          <p:cNvPr id="310" name="Google Shape;310;p12">
            <a:hlinkClick r:id="rId4" action="ppaction://hlinksldjump"/>
          </p:cNvPr>
          <p:cNvSpPr/>
          <p:nvPr/>
        </p:nvSpPr>
        <p:spPr>
          <a:xfrm>
            <a:off x="5536947" y="1806320"/>
            <a:ext cx="1118106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2</a:t>
            </a:r>
          </a:p>
        </p:txBody>
      </p:sp>
      <p:sp>
        <p:nvSpPr>
          <p:cNvPr id="311" name="Google Shape;311;p12">
            <a:hlinkClick r:id="rId5" action="ppaction://hlinksldjump"/>
          </p:cNvPr>
          <p:cNvSpPr/>
          <p:nvPr/>
        </p:nvSpPr>
        <p:spPr>
          <a:xfrm>
            <a:off x="8983285" y="1796008"/>
            <a:ext cx="1096491" cy="14194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3</a:t>
            </a:r>
          </a:p>
        </p:txBody>
      </p:sp>
      <p:sp>
        <p:nvSpPr>
          <p:cNvPr id="312" name="Google Shape;312;p12">
            <a:hlinkClick r:id="rId6" action="ppaction://hlinksldjump"/>
          </p:cNvPr>
          <p:cNvSpPr/>
          <p:nvPr/>
        </p:nvSpPr>
        <p:spPr>
          <a:xfrm>
            <a:off x="2058835" y="4503420"/>
            <a:ext cx="1055225" cy="1380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4</a:t>
            </a:r>
          </a:p>
        </p:txBody>
      </p:sp>
      <p:sp>
        <p:nvSpPr>
          <p:cNvPr id="313" name="Google Shape;313;p12">
            <a:hlinkClick r:id="rId7" action="ppaction://hlinksldjump"/>
          </p:cNvPr>
          <p:cNvSpPr/>
          <p:nvPr/>
        </p:nvSpPr>
        <p:spPr>
          <a:xfrm>
            <a:off x="5561160" y="4501545"/>
            <a:ext cx="962868" cy="1404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5</a:t>
            </a:r>
          </a:p>
        </p:txBody>
      </p:sp>
      <p:sp>
        <p:nvSpPr>
          <p:cNvPr id="314" name="Google Shape;314;p12">
            <a:hlinkClick r:id="rId8" action="ppaction://hlinksldjump"/>
          </p:cNvPr>
          <p:cNvSpPr/>
          <p:nvPr/>
        </p:nvSpPr>
        <p:spPr>
          <a:xfrm>
            <a:off x="9130997" y="4494045"/>
            <a:ext cx="1002169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6</a:t>
            </a:r>
          </a:p>
        </p:txBody>
      </p:sp>
      <p:sp>
        <p:nvSpPr>
          <p:cNvPr id="315" name="Google Shape;315;p12"/>
          <p:cNvSpPr/>
          <p:nvPr/>
        </p:nvSpPr>
        <p:spPr>
          <a:xfrm>
            <a:off x="2211500" y="305352"/>
            <a:ext cx="7511528" cy="813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CL" dirty="0">
                <a:solidFill>
                  <a:schemeClr val="lt1"/>
                </a:solidFill>
                <a:latin typeface="Fredoka One"/>
              </a:rPr>
              <a:t>¡Hora de intentar</a:t>
            </a:r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!</a:t>
            </a:r>
          </a:p>
        </p:txBody>
      </p:sp>
      <p:grpSp>
        <p:nvGrpSpPr>
          <p:cNvPr id="9" name="Google Shape;720;p19">
            <a:extLst>
              <a:ext uri="{FF2B5EF4-FFF2-40B4-BE49-F238E27FC236}">
                <a16:creationId xmlns:a16="http://schemas.microsoft.com/office/drawing/2014/main" id="{E290E178-1085-4A60-B723-56F709B60D05}"/>
              </a:ext>
            </a:extLst>
          </p:cNvPr>
          <p:cNvGrpSpPr/>
          <p:nvPr/>
        </p:nvGrpSpPr>
        <p:grpSpPr>
          <a:xfrm>
            <a:off x="10838802" y="113510"/>
            <a:ext cx="1243689" cy="1197234"/>
            <a:chOff x="8085257" y="2958637"/>
            <a:chExt cx="870992" cy="815166"/>
          </a:xfrm>
        </p:grpSpPr>
        <p:grpSp>
          <p:nvGrpSpPr>
            <p:cNvPr id="10" name="Google Shape;721;p19">
              <a:extLst>
                <a:ext uri="{FF2B5EF4-FFF2-40B4-BE49-F238E27FC236}">
                  <a16:creationId xmlns:a16="http://schemas.microsoft.com/office/drawing/2014/main" id="{5269DB48-FBBA-4B6E-A48C-492963E49ABF}"/>
                </a:ext>
              </a:extLst>
            </p:cNvPr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15" name="Google Shape;722;p19">
                <a:extLst>
                  <a:ext uri="{FF2B5EF4-FFF2-40B4-BE49-F238E27FC236}">
                    <a16:creationId xmlns:a16="http://schemas.microsoft.com/office/drawing/2014/main" id="{130B4E64-FE6D-46F4-A530-AA828F3CA941}"/>
                  </a:ext>
                </a:extLst>
              </p:cNvPr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723;p19">
                <a:extLst>
                  <a:ext uri="{FF2B5EF4-FFF2-40B4-BE49-F238E27FC236}">
                    <a16:creationId xmlns:a16="http://schemas.microsoft.com/office/drawing/2014/main" id="{53C2BF27-A5A9-4B6C-9E4E-FE2BD2032EF1}"/>
                  </a:ext>
                </a:extLst>
              </p:cNvPr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724;p19">
                <a:extLst>
                  <a:ext uri="{FF2B5EF4-FFF2-40B4-BE49-F238E27FC236}">
                    <a16:creationId xmlns:a16="http://schemas.microsoft.com/office/drawing/2014/main" id="{B4F8B08C-2031-4382-A369-A3198C55BF83}"/>
                  </a:ext>
                </a:extLst>
              </p:cNvPr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725;p19">
                <a:extLst>
                  <a:ext uri="{FF2B5EF4-FFF2-40B4-BE49-F238E27FC236}">
                    <a16:creationId xmlns:a16="http://schemas.microsoft.com/office/drawing/2014/main" id="{30C1D98E-6B6C-4B37-A033-CEC9B604017D}"/>
                  </a:ext>
                </a:extLst>
              </p:cNvPr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726;p19">
                <a:extLst>
                  <a:ext uri="{FF2B5EF4-FFF2-40B4-BE49-F238E27FC236}">
                    <a16:creationId xmlns:a16="http://schemas.microsoft.com/office/drawing/2014/main" id="{240DCCE8-2F75-48B6-BC13-347B86ECA7C8}"/>
                  </a:ext>
                </a:extLst>
              </p:cNvPr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727;p19">
                <a:extLst>
                  <a:ext uri="{FF2B5EF4-FFF2-40B4-BE49-F238E27FC236}">
                    <a16:creationId xmlns:a16="http://schemas.microsoft.com/office/drawing/2014/main" id="{07381690-CB2D-4753-BA1C-4B0706BD6A13}"/>
                  </a:ext>
                </a:extLst>
              </p:cNvPr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728;p19">
                <a:extLst>
                  <a:ext uri="{FF2B5EF4-FFF2-40B4-BE49-F238E27FC236}">
                    <a16:creationId xmlns:a16="http://schemas.microsoft.com/office/drawing/2014/main" id="{4147742A-C0BB-4C4F-8E10-9B2F692861E3}"/>
                  </a:ext>
                </a:extLst>
              </p:cNvPr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729;p19">
                <a:extLst>
                  <a:ext uri="{FF2B5EF4-FFF2-40B4-BE49-F238E27FC236}">
                    <a16:creationId xmlns:a16="http://schemas.microsoft.com/office/drawing/2014/main" id="{6D34BE33-6E1C-4E67-AEEE-A2AC0311ACCD}"/>
                  </a:ext>
                </a:extLst>
              </p:cNvPr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730;p19">
              <a:extLst>
                <a:ext uri="{FF2B5EF4-FFF2-40B4-BE49-F238E27FC236}">
                  <a16:creationId xmlns:a16="http://schemas.microsoft.com/office/drawing/2014/main" id="{AEA8AE00-EFBC-4EDD-8F12-CE9FD91F0933}"/>
                </a:ext>
              </a:extLst>
            </p:cNvPr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31;p19">
              <a:extLst>
                <a:ext uri="{FF2B5EF4-FFF2-40B4-BE49-F238E27FC236}">
                  <a16:creationId xmlns:a16="http://schemas.microsoft.com/office/drawing/2014/main" id="{55B44382-9BD1-41AB-93D6-D64F5869C364}"/>
                </a:ext>
              </a:extLst>
            </p:cNvPr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32;p19">
              <a:extLst>
                <a:ext uri="{FF2B5EF4-FFF2-40B4-BE49-F238E27FC236}">
                  <a16:creationId xmlns:a16="http://schemas.microsoft.com/office/drawing/2014/main" id="{12D38D7B-1CEC-42CD-B7C9-8B38E26D50FC}"/>
                </a:ext>
              </a:extLst>
            </p:cNvPr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33;p19">
              <a:extLst>
                <a:ext uri="{FF2B5EF4-FFF2-40B4-BE49-F238E27FC236}">
                  <a16:creationId xmlns:a16="http://schemas.microsoft.com/office/drawing/2014/main" id="{ED2CBA4F-26A9-4063-B00D-EDBEE6CFBB71}"/>
                </a:ext>
              </a:extLst>
            </p:cNvPr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Gráfico 2" descr="Varios">
            <a:hlinkClick r:id="rId9" action="ppaction://hlinksldjump"/>
            <a:extLst>
              <a:ext uri="{FF2B5EF4-FFF2-40B4-BE49-F238E27FC236}">
                <a16:creationId xmlns:a16="http://schemas.microsoft.com/office/drawing/2014/main" id="{9D915FE2-6EAA-47FB-AFA5-697C21FEB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2332" y="17033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3"/>
          <p:cNvGrpSpPr/>
          <p:nvPr/>
        </p:nvGrpSpPr>
        <p:grpSpPr>
          <a:xfrm>
            <a:off x="241795" y="287626"/>
            <a:ext cx="2435467" cy="2344499"/>
            <a:chOff x="8085257" y="2958637"/>
            <a:chExt cx="870992" cy="815166"/>
          </a:xfrm>
        </p:grpSpPr>
        <p:grpSp>
          <p:nvGrpSpPr>
            <p:cNvPr id="321" name="Google Shape;321;p13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22" name="Google Shape;322;p13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0" name="Google Shape;330;p13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3"/>
          <p:cNvSpPr/>
          <p:nvPr/>
        </p:nvSpPr>
        <p:spPr>
          <a:xfrm>
            <a:off x="1018422" y="769833"/>
            <a:ext cx="691693" cy="1380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1</a:t>
            </a:r>
          </a:p>
        </p:txBody>
      </p:sp>
      <p:grpSp>
        <p:nvGrpSpPr>
          <p:cNvPr id="335" name="Google Shape;335;p13"/>
          <p:cNvGrpSpPr/>
          <p:nvPr/>
        </p:nvGrpSpPr>
        <p:grpSpPr>
          <a:xfrm>
            <a:off x="10738021" y="287630"/>
            <a:ext cx="1243689" cy="1197234"/>
            <a:chOff x="8085257" y="2958637"/>
            <a:chExt cx="870992" cy="815166"/>
          </a:xfrm>
        </p:grpSpPr>
        <p:grpSp>
          <p:nvGrpSpPr>
            <p:cNvPr id="336" name="Google Shape;336;p13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3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3"/>
          <p:cNvGrpSpPr/>
          <p:nvPr/>
        </p:nvGrpSpPr>
        <p:grpSpPr>
          <a:xfrm>
            <a:off x="11059014" y="517766"/>
            <a:ext cx="611151" cy="569840"/>
            <a:chOff x="3289164" y="1673069"/>
            <a:chExt cx="1760227" cy="1756056"/>
          </a:xfrm>
        </p:grpSpPr>
        <p:sp>
          <p:nvSpPr>
            <p:cNvPr id="350" name="Google Shape;350;p13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3"/>
          <p:cNvSpPr txBox="1">
            <a:spLocks noGrp="1"/>
          </p:cNvSpPr>
          <p:nvPr>
            <p:ph type="title"/>
          </p:nvPr>
        </p:nvSpPr>
        <p:spPr>
          <a:xfrm>
            <a:off x="2914167" y="452449"/>
            <a:ext cx="8184979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Completa 10 para sumar</a:t>
            </a:r>
            <a:br>
              <a:rPr lang="en" dirty="0"/>
            </a:br>
            <a:r>
              <a:rPr lang="en" dirty="0"/>
              <a:t>Representa con tus círculos</a:t>
            </a:r>
            <a:endParaRPr dirty="0"/>
          </a:p>
        </p:txBody>
      </p:sp>
      <p:sp>
        <p:nvSpPr>
          <p:cNvPr id="357" name="Google Shape;357;p13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78111E6A-0C00-46C1-AF0A-31175F96622C}"/>
              </a:ext>
            </a:extLst>
          </p:cNvPr>
          <p:cNvSpPr txBox="1">
            <a:spLocks/>
          </p:cNvSpPr>
          <p:nvPr/>
        </p:nvSpPr>
        <p:spPr>
          <a:xfrm>
            <a:off x="3867000" y="2176372"/>
            <a:ext cx="8325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13800" dirty="0"/>
              <a:t>8 + 5 =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01A6114-3FD4-4417-B395-2B9A5A60E096}"/>
              </a:ext>
            </a:extLst>
          </p:cNvPr>
          <p:cNvCxnSpPr/>
          <p:nvPr/>
        </p:nvCxnSpPr>
        <p:spPr>
          <a:xfrm flipH="1">
            <a:off x="6413697" y="4217987"/>
            <a:ext cx="416671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92B2E24-1289-4FA9-A0E5-B4B1B3C48B21}"/>
              </a:ext>
            </a:extLst>
          </p:cNvPr>
          <p:cNvCxnSpPr>
            <a:cxnSpLocks/>
          </p:cNvCxnSpPr>
          <p:nvPr/>
        </p:nvCxnSpPr>
        <p:spPr>
          <a:xfrm>
            <a:off x="6890099" y="4217987"/>
            <a:ext cx="368106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61599832-3875-4468-BFCE-544FAF11E2FF}"/>
              </a:ext>
            </a:extLst>
          </p:cNvPr>
          <p:cNvSpPr/>
          <p:nvPr/>
        </p:nvSpPr>
        <p:spPr>
          <a:xfrm>
            <a:off x="5545889" y="4695175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FD972643-B294-41D7-A903-B6CCD5013EF7}"/>
              </a:ext>
            </a:extLst>
          </p:cNvPr>
          <p:cNvSpPr/>
          <p:nvPr/>
        </p:nvSpPr>
        <p:spPr>
          <a:xfrm>
            <a:off x="7068888" y="4692163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3CC4A847-4885-4EA0-A67A-CD1367D16EDB}"/>
              </a:ext>
            </a:extLst>
          </p:cNvPr>
          <p:cNvSpPr/>
          <p:nvPr/>
        </p:nvSpPr>
        <p:spPr>
          <a:xfrm>
            <a:off x="7962058" y="2881666"/>
            <a:ext cx="2580018" cy="15426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3800" dirty="0">
                <a:solidFill>
                  <a:schemeClr val="accent6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13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269989E8-CADB-4D16-8729-79D833801986}"/>
              </a:ext>
            </a:extLst>
          </p:cNvPr>
          <p:cNvSpPr/>
          <p:nvPr/>
        </p:nvSpPr>
        <p:spPr>
          <a:xfrm>
            <a:off x="5400525" y="5071846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2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689CE657-5F2E-4515-88D7-C889BD70F6C3}"/>
              </a:ext>
            </a:extLst>
          </p:cNvPr>
          <p:cNvSpPr/>
          <p:nvPr/>
        </p:nvSpPr>
        <p:spPr>
          <a:xfrm>
            <a:off x="6934050" y="5071846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3</a:t>
            </a:r>
          </a:p>
        </p:txBody>
      </p:sp>
      <p:pic>
        <p:nvPicPr>
          <p:cNvPr id="1032" name="Picture 8" descr="evolución | Escribir para decir estuve.">
            <a:extLst>
              <a:ext uri="{FF2B5EF4-FFF2-40B4-BE49-F238E27FC236}">
                <a16:creationId xmlns:a16="http://schemas.microsoft.com/office/drawing/2014/main" id="{28ECDF00-2081-4235-B004-8C5553D9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1" y="3958450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4"/>
          <p:cNvGrpSpPr/>
          <p:nvPr/>
        </p:nvGrpSpPr>
        <p:grpSpPr>
          <a:xfrm>
            <a:off x="288599" y="375694"/>
            <a:ext cx="2432332" cy="2348086"/>
            <a:chOff x="8085257" y="2958637"/>
            <a:chExt cx="870992" cy="815166"/>
          </a:xfrm>
        </p:grpSpPr>
        <p:grpSp>
          <p:nvGrpSpPr>
            <p:cNvPr id="363" name="Google Shape;363;p14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64" name="Google Shape;364;p14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14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945710" y="703433"/>
            <a:ext cx="1118106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2</a:t>
            </a:r>
          </a:p>
        </p:txBody>
      </p:sp>
      <p:grpSp>
        <p:nvGrpSpPr>
          <p:cNvPr id="377" name="Google Shape;377;p14"/>
          <p:cNvGrpSpPr/>
          <p:nvPr/>
        </p:nvGrpSpPr>
        <p:grpSpPr>
          <a:xfrm>
            <a:off x="10726415" y="234430"/>
            <a:ext cx="1243689" cy="1197234"/>
            <a:chOff x="8085257" y="2958637"/>
            <a:chExt cx="870992" cy="815166"/>
          </a:xfrm>
        </p:grpSpPr>
        <p:grpSp>
          <p:nvGrpSpPr>
            <p:cNvPr id="378" name="Google Shape;378;p14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" name="Google Shape;387;p14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4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392" name="Google Shape;392;p1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14"/>
          <p:cNvSpPr txBox="1">
            <a:spLocks noGrp="1"/>
          </p:cNvSpPr>
          <p:nvPr>
            <p:ph type="title"/>
          </p:nvPr>
        </p:nvSpPr>
        <p:spPr>
          <a:xfrm>
            <a:off x="2964912" y="297750"/>
            <a:ext cx="7346535" cy="14272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Suma usando doble más 1</a:t>
            </a:r>
            <a:endParaRPr dirty="0"/>
          </a:p>
        </p:txBody>
      </p:sp>
      <p:sp>
        <p:nvSpPr>
          <p:cNvPr id="399" name="Google Shape;399;p14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33009A1E-ACD0-46FA-93E2-8E070FC35CD8}"/>
              </a:ext>
            </a:extLst>
          </p:cNvPr>
          <p:cNvSpPr txBox="1">
            <a:spLocks/>
          </p:cNvSpPr>
          <p:nvPr/>
        </p:nvSpPr>
        <p:spPr>
          <a:xfrm>
            <a:off x="3645104" y="2206533"/>
            <a:ext cx="8325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13800" dirty="0"/>
              <a:t>4 + 5 =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FC7197D-7EE7-4405-8028-3A977781402F}"/>
              </a:ext>
            </a:extLst>
          </p:cNvPr>
          <p:cNvCxnSpPr/>
          <p:nvPr/>
        </p:nvCxnSpPr>
        <p:spPr>
          <a:xfrm flipH="1">
            <a:off x="6413697" y="4217987"/>
            <a:ext cx="416671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6FA3249-5A53-454C-976B-6990709596A2}"/>
              </a:ext>
            </a:extLst>
          </p:cNvPr>
          <p:cNvCxnSpPr>
            <a:cxnSpLocks/>
          </p:cNvCxnSpPr>
          <p:nvPr/>
        </p:nvCxnSpPr>
        <p:spPr>
          <a:xfrm>
            <a:off x="6890099" y="4217987"/>
            <a:ext cx="368106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7252D913-70A5-4C5D-90EA-24991CE6D1FC}"/>
              </a:ext>
            </a:extLst>
          </p:cNvPr>
          <p:cNvSpPr/>
          <p:nvPr/>
        </p:nvSpPr>
        <p:spPr>
          <a:xfrm>
            <a:off x="5545889" y="4695175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C3B376F1-B5AC-4AF3-8ADE-BC16E368E408}"/>
              </a:ext>
            </a:extLst>
          </p:cNvPr>
          <p:cNvSpPr/>
          <p:nvPr/>
        </p:nvSpPr>
        <p:spPr>
          <a:xfrm>
            <a:off x="7068888" y="4692163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BE73549F-0905-436B-88D7-F12A2BEB35E2}"/>
              </a:ext>
            </a:extLst>
          </p:cNvPr>
          <p:cNvSpPr/>
          <p:nvPr/>
        </p:nvSpPr>
        <p:spPr>
          <a:xfrm>
            <a:off x="7962058" y="2881666"/>
            <a:ext cx="2580018" cy="15426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3800" dirty="0">
                <a:solidFill>
                  <a:schemeClr val="accent6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9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5574AE1B-8141-439F-9359-CD7963C9C079}"/>
              </a:ext>
            </a:extLst>
          </p:cNvPr>
          <p:cNvSpPr/>
          <p:nvPr/>
        </p:nvSpPr>
        <p:spPr>
          <a:xfrm>
            <a:off x="5400525" y="5071846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4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55831BED-0C08-413D-A21D-5978828CA2CC}"/>
              </a:ext>
            </a:extLst>
          </p:cNvPr>
          <p:cNvSpPr/>
          <p:nvPr/>
        </p:nvSpPr>
        <p:spPr>
          <a:xfrm>
            <a:off x="6934050" y="5071846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1</a:t>
            </a:r>
          </a:p>
        </p:txBody>
      </p:sp>
      <p:pic>
        <p:nvPicPr>
          <p:cNvPr id="50" name="Picture 8" descr="evolución | Escribir para decir estuve.">
            <a:extLst>
              <a:ext uri="{FF2B5EF4-FFF2-40B4-BE49-F238E27FC236}">
                <a16:creationId xmlns:a16="http://schemas.microsoft.com/office/drawing/2014/main" id="{048F46B0-22D3-4956-861F-22F8E9DA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1" y="3958450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61D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5"/>
          <p:cNvGrpSpPr/>
          <p:nvPr/>
        </p:nvGrpSpPr>
        <p:grpSpPr>
          <a:xfrm>
            <a:off x="403342" y="339604"/>
            <a:ext cx="2432332" cy="2320044"/>
            <a:chOff x="8085257" y="2958637"/>
            <a:chExt cx="870992" cy="815166"/>
          </a:xfrm>
        </p:grpSpPr>
        <p:grpSp>
          <p:nvGrpSpPr>
            <p:cNvPr id="405" name="Google Shape;405;p15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06" name="Google Shape;406;p15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4" name="Google Shape;414;p15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15"/>
          <p:cNvSpPr/>
          <p:nvPr/>
        </p:nvSpPr>
        <p:spPr>
          <a:xfrm>
            <a:off x="1071260" y="789895"/>
            <a:ext cx="1096491" cy="14194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3</a:t>
            </a:r>
          </a:p>
        </p:txBody>
      </p:sp>
      <p:grpSp>
        <p:nvGrpSpPr>
          <p:cNvPr id="419" name="Google Shape;419;p15"/>
          <p:cNvGrpSpPr/>
          <p:nvPr/>
        </p:nvGrpSpPr>
        <p:grpSpPr>
          <a:xfrm>
            <a:off x="10771960" y="212454"/>
            <a:ext cx="1243689" cy="1197234"/>
            <a:chOff x="8085257" y="2958637"/>
            <a:chExt cx="870992" cy="815166"/>
          </a:xfrm>
        </p:grpSpPr>
        <p:grpSp>
          <p:nvGrpSpPr>
            <p:cNvPr id="420" name="Google Shape;420;p15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21" name="Google Shape;421;p15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9" name="Google Shape;429;p15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434" name="Google Shape;434;p15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5"/>
          <p:cNvSpPr txBox="1">
            <a:spLocks noGrp="1"/>
          </p:cNvSpPr>
          <p:nvPr>
            <p:ph type="title"/>
          </p:nvPr>
        </p:nvSpPr>
        <p:spPr>
          <a:xfrm>
            <a:off x="2845985" y="388951"/>
            <a:ext cx="8043778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Completa 10 para sumar</a:t>
            </a:r>
            <a:br>
              <a:rPr lang="en" dirty="0"/>
            </a:br>
            <a:r>
              <a:rPr lang="en" dirty="0"/>
              <a:t>Representa con tus círculos</a:t>
            </a:r>
            <a:endParaRPr dirty="0"/>
          </a:p>
        </p:txBody>
      </p:sp>
      <p:sp>
        <p:nvSpPr>
          <p:cNvPr id="441" name="Google Shape;441;p15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0FC805AA-9C0A-4EA1-A71D-C862AD98CC83}"/>
              </a:ext>
            </a:extLst>
          </p:cNvPr>
          <p:cNvSpPr txBox="1">
            <a:spLocks/>
          </p:cNvSpPr>
          <p:nvPr/>
        </p:nvSpPr>
        <p:spPr>
          <a:xfrm>
            <a:off x="3672084" y="2181961"/>
            <a:ext cx="8325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13800" dirty="0"/>
              <a:t>9 + 6 =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C323724-7D0D-4642-A476-BF5243D493FD}"/>
              </a:ext>
            </a:extLst>
          </p:cNvPr>
          <p:cNvCxnSpPr/>
          <p:nvPr/>
        </p:nvCxnSpPr>
        <p:spPr>
          <a:xfrm flipH="1">
            <a:off x="6413697" y="4217987"/>
            <a:ext cx="416671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8FF3D69-DC4E-4932-875C-0EDA28BA7535}"/>
              </a:ext>
            </a:extLst>
          </p:cNvPr>
          <p:cNvCxnSpPr>
            <a:cxnSpLocks/>
          </p:cNvCxnSpPr>
          <p:nvPr/>
        </p:nvCxnSpPr>
        <p:spPr>
          <a:xfrm>
            <a:off x="6890099" y="4217987"/>
            <a:ext cx="368106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B3149077-6415-4336-8156-B9AA847C3D80}"/>
              </a:ext>
            </a:extLst>
          </p:cNvPr>
          <p:cNvSpPr/>
          <p:nvPr/>
        </p:nvSpPr>
        <p:spPr>
          <a:xfrm>
            <a:off x="5545889" y="4695175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F1CB5476-E393-415E-9AB1-61035856C9CA}"/>
              </a:ext>
            </a:extLst>
          </p:cNvPr>
          <p:cNvSpPr/>
          <p:nvPr/>
        </p:nvSpPr>
        <p:spPr>
          <a:xfrm>
            <a:off x="7068888" y="4692163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6C571411-9A07-4D5B-8FE0-7ADA6388A531}"/>
              </a:ext>
            </a:extLst>
          </p:cNvPr>
          <p:cNvSpPr/>
          <p:nvPr/>
        </p:nvSpPr>
        <p:spPr>
          <a:xfrm>
            <a:off x="7962058" y="2881666"/>
            <a:ext cx="2580018" cy="15426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3800" dirty="0">
                <a:solidFill>
                  <a:schemeClr val="accent6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15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8FBBD135-7DD3-4463-947B-F55C03A297AD}"/>
              </a:ext>
            </a:extLst>
          </p:cNvPr>
          <p:cNvSpPr/>
          <p:nvPr/>
        </p:nvSpPr>
        <p:spPr>
          <a:xfrm>
            <a:off x="5400525" y="5071846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1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88B58EDD-9A9D-4CFF-9D6E-9D83663C6CA0}"/>
              </a:ext>
            </a:extLst>
          </p:cNvPr>
          <p:cNvSpPr/>
          <p:nvPr/>
        </p:nvSpPr>
        <p:spPr>
          <a:xfrm>
            <a:off x="6934050" y="5071846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5</a:t>
            </a:r>
          </a:p>
        </p:txBody>
      </p:sp>
      <p:pic>
        <p:nvPicPr>
          <p:cNvPr id="50" name="Picture 8" descr="evolución | Escribir para decir estuve.">
            <a:extLst>
              <a:ext uri="{FF2B5EF4-FFF2-40B4-BE49-F238E27FC236}">
                <a16:creationId xmlns:a16="http://schemas.microsoft.com/office/drawing/2014/main" id="{09F39F77-6082-4AC7-98E1-96A41FB7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1" y="3958450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6"/>
          <p:cNvGrpSpPr/>
          <p:nvPr/>
        </p:nvGrpSpPr>
        <p:grpSpPr>
          <a:xfrm>
            <a:off x="421792" y="319916"/>
            <a:ext cx="2432332" cy="2320044"/>
            <a:chOff x="8085257" y="2958637"/>
            <a:chExt cx="870992" cy="815166"/>
          </a:xfrm>
        </p:grpSpPr>
        <p:grpSp>
          <p:nvGrpSpPr>
            <p:cNvPr id="447" name="Google Shape;447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6" name="Google Shape;456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6"/>
          <p:cNvSpPr/>
          <p:nvPr/>
        </p:nvSpPr>
        <p:spPr>
          <a:xfrm>
            <a:off x="1110347" y="789895"/>
            <a:ext cx="1055225" cy="1380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4</a:t>
            </a:r>
          </a:p>
        </p:txBody>
      </p:sp>
      <p:grpSp>
        <p:nvGrpSpPr>
          <p:cNvPr id="461" name="Google Shape;461;p16"/>
          <p:cNvGrpSpPr/>
          <p:nvPr/>
        </p:nvGrpSpPr>
        <p:grpSpPr>
          <a:xfrm>
            <a:off x="10779404" y="174354"/>
            <a:ext cx="1243689" cy="1197234"/>
            <a:chOff x="8085257" y="2958637"/>
            <a:chExt cx="870992" cy="815166"/>
          </a:xfrm>
        </p:grpSpPr>
        <p:grpSp>
          <p:nvGrpSpPr>
            <p:cNvPr id="462" name="Google Shape;462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6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476" name="Google Shape;476;p16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16"/>
          <p:cNvSpPr txBox="1">
            <a:spLocks noGrp="1"/>
          </p:cNvSpPr>
          <p:nvPr>
            <p:ph type="title"/>
          </p:nvPr>
        </p:nvSpPr>
        <p:spPr>
          <a:xfrm>
            <a:off x="2693382" y="528545"/>
            <a:ext cx="8026207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/>
              <a:t>Suma usando dobles más 1</a:t>
            </a:r>
            <a:endParaRPr sz="4800" dirty="0"/>
          </a:p>
        </p:txBody>
      </p:sp>
      <p:sp>
        <p:nvSpPr>
          <p:cNvPr id="483" name="Google Shape;483;p16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8014ADE7-C0A2-4CB9-847D-0D8F8E63EE56}"/>
              </a:ext>
            </a:extLst>
          </p:cNvPr>
          <p:cNvSpPr txBox="1">
            <a:spLocks/>
          </p:cNvSpPr>
          <p:nvPr/>
        </p:nvSpPr>
        <p:spPr>
          <a:xfrm>
            <a:off x="3010607" y="2322089"/>
            <a:ext cx="8325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 b="0" i="0" u="none" strike="noStrike" cap="non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44450" indent="0">
              <a:buFont typeface="Dekko"/>
              <a:buNone/>
            </a:pPr>
            <a:r>
              <a:rPr lang="es-CL" sz="13800" dirty="0"/>
              <a:t>6 + 8 =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515D68D9-8311-442B-8E69-5569889E8ADB}"/>
              </a:ext>
            </a:extLst>
          </p:cNvPr>
          <p:cNvCxnSpPr/>
          <p:nvPr/>
        </p:nvCxnSpPr>
        <p:spPr>
          <a:xfrm flipH="1">
            <a:off x="5660598" y="4352301"/>
            <a:ext cx="416671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22768B4-6AB0-481E-BFA7-8818ECD6F211}"/>
              </a:ext>
            </a:extLst>
          </p:cNvPr>
          <p:cNvCxnSpPr>
            <a:cxnSpLocks/>
          </p:cNvCxnSpPr>
          <p:nvPr/>
        </p:nvCxnSpPr>
        <p:spPr>
          <a:xfrm>
            <a:off x="6137000" y="4352301"/>
            <a:ext cx="368106" cy="6033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F5176743-F726-41D8-AAA4-2055195AF846}"/>
              </a:ext>
            </a:extLst>
          </p:cNvPr>
          <p:cNvSpPr/>
          <p:nvPr/>
        </p:nvSpPr>
        <p:spPr>
          <a:xfrm>
            <a:off x="4792790" y="4829489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94A329D5-D7B2-49FA-9757-2D78E5D50D45}"/>
              </a:ext>
            </a:extLst>
          </p:cNvPr>
          <p:cNvSpPr/>
          <p:nvPr/>
        </p:nvSpPr>
        <p:spPr>
          <a:xfrm>
            <a:off x="6315789" y="4826477"/>
            <a:ext cx="1120406" cy="10613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25198ADD-A2FA-457F-B753-C6E97AD5469F}"/>
              </a:ext>
            </a:extLst>
          </p:cNvPr>
          <p:cNvSpPr/>
          <p:nvPr/>
        </p:nvSpPr>
        <p:spPr>
          <a:xfrm>
            <a:off x="7208959" y="3015980"/>
            <a:ext cx="2580018" cy="15426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3800" dirty="0">
                <a:solidFill>
                  <a:schemeClr val="accent6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14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5E4F9E6F-08AD-48C6-A529-E9C61868030D}"/>
              </a:ext>
            </a:extLst>
          </p:cNvPr>
          <p:cNvSpPr/>
          <p:nvPr/>
        </p:nvSpPr>
        <p:spPr>
          <a:xfrm>
            <a:off x="4647426" y="5206160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6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B1E87685-7802-47D1-95B8-902ADE552F31}"/>
              </a:ext>
            </a:extLst>
          </p:cNvPr>
          <p:cNvSpPr/>
          <p:nvPr/>
        </p:nvSpPr>
        <p:spPr>
          <a:xfrm>
            <a:off x="6180951" y="5206160"/>
            <a:ext cx="1411134" cy="60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2</a:t>
            </a:r>
          </a:p>
        </p:txBody>
      </p:sp>
      <p:pic>
        <p:nvPicPr>
          <p:cNvPr id="50" name="Picture 8" descr="evolución | Escribir para decir estuve.">
            <a:extLst>
              <a:ext uri="{FF2B5EF4-FFF2-40B4-BE49-F238E27FC236}">
                <a16:creationId xmlns:a16="http://schemas.microsoft.com/office/drawing/2014/main" id="{B90E7543-1213-45CC-A89B-174E005C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1" y="3958450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24D7FF"/>
      </a:accent1>
      <a:accent2>
        <a:srgbClr val="F9CF1B"/>
      </a:accent2>
      <a:accent3>
        <a:srgbClr val="BEE51A"/>
      </a:accent3>
      <a:accent4>
        <a:srgbClr val="CB7BFF"/>
      </a:accent4>
      <a:accent5>
        <a:srgbClr val="22DBC0"/>
      </a:accent5>
      <a:accent6>
        <a:srgbClr val="FD6A8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176</Words>
  <Application>Microsoft Office PowerPoint</Application>
  <PresentationFormat>Panorámica</PresentationFormat>
  <Paragraphs>68</Paragraphs>
  <Slides>18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Fredoka One</vt:lpstr>
      <vt:lpstr>Cavolini</vt:lpstr>
      <vt:lpstr>Barlow Condensed</vt:lpstr>
      <vt:lpstr>Arial</vt:lpstr>
      <vt:lpstr>Calibri</vt:lpstr>
      <vt:lpstr>Dekko</vt:lpstr>
      <vt:lpstr>SlidesMania</vt:lpstr>
      <vt:lpstr>Presentación de PowerPoint</vt:lpstr>
      <vt:lpstr>Objetivo de comprensión</vt:lpstr>
      <vt:lpstr>Presentación de PowerPoint</vt:lpstr>
      <vt:lpstr>Presentación de PowerPoint</vt:lpstr>
      <vt:lpstr>Presentación de PowerPoint</vt:lpstr>
      <vt:lpstr>Completa 10 para sumar Representa con tus círculos</vt:lpstr>
      <vt:lpstr>Suma usando doble más 1</vt:lpstr>
      <vt:lpstr>Completa 10 para sumar Representa con tus círculos</vt:lpstr>
      <vt:lpstr>Suma usando dobles más 1</vt:lpstr>
      <vt:lpstr>Completa 10 para sumar Representa con tus círculos</vt:lpstr>
      <vt:lpstr>Suma usando dobles más 1</vt:lpstr>
      <vt:lpstr>Elije una tarjeta y representa con tus círculos para resolver</vt:lpstr>
      <vt:lpstr>16</vt:lpstr>
      <vt:lpstr>13</vt:lpstr>
      <vt:lpstr>15</vt:lpstr>
      <vt:lpstr>11</vt:lpstr>
      <vt:lpstr>13</vt:lpstr>
      <vt:lpstr>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cristian herrera</cp:lastModifiedBy>
  <cp:revision>21</cp:revision>
  <dcterms:modified xsi:type="dcterms:W3CDTF">2020-08-27T20:15:41Z</dcterms:modified>
</cp:coreProperties>
</file>