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7" r:id="rId2"/>
    <p:sldId id="373" r:id="rId3"/>
    <p:sldId id="333" r:id="rId4"/>
    <p:sldId id="402" r:id="rId5"/>
    <p:sldId id="393" r:id="rId6"/>
    <p:sldId id="403" r:id="rId7"/>
    <p:sldId id="390" r:id="rId8"/>
    <p:sldId id="401" r:id="rId9"/>
    <p:sldId id="388" r:id="rId10"/>
    <p:sldId id="404" r:id="rId11"/>
    <p:sldId id="405" r:id="rId12"/>
    <p:sldId id="406" r:id="rId13"/>
    <p:sldId id="395" r:id="rId14"/>
    <p:sldId id="407" r:id="rId15"/>
    <p:sldId id="396" r:id="rId16"/>
    <p:sldId id="408" r:id="rId17"/>
    <p:sldId id="397" r:id="rId18"/>
    <p:sldId id="409" r:id="rId19"/>
    <p:sldId id="410" r:id="rId20"/>
    <p:sldId id="292" r:id="rId21"/>
    <p:sldId id="293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5B"/>
    <a:srgbClr val="FCC0E4"/>
    <a:srgbClr val="667AF7"/>
    <a:srgbClr val="F95959"/>
    <a:srgbClr val="E1EEF9"/>
    <a:srgbClr val="00B57E"/>
    <a:srgbClr val="081D9A"/>
    <a:srgbClr val="006042"/>
    <a:srgbClr val="FFBE2E"/>
    <a:srgbClr val="D21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2020-08-10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2020-08-10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svg"/><Relationship Id="rId7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10" Type="http://schemas.openxmlformats.org/officeDocument/2006/relationships/image" Target="../media/image9.svg"/><Relationship Id="rId4" Type="http://schemas.openxmlformats.org/officeDocument/2006/relationships/hyperlink" Target="http://www.pptmon.com/" TargetMode="External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11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6166F26-CD92-4438-B61F-640CE907E4D7}"/>
              </a:ext>
            </a:extLst>
          </p:cNvPr>
          <p:cNvSpPr/>
          <p:nvPr userDrawn="1"/>
        </p:nvSpPr>
        <p:spPr>
          <a:xfrm>
            <a:off x="0" y="0"/>
            <a:ext cx="12192000" cy="4597400"/>
          </a:xfrm>
          <a:prstGeom prst="rect">
            <a:avLst/>
          </a:prstGeom>
          <a:solidFill>
            <a:srgbClr val="E1E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D5CE6D-DE39-4522-A103-3CB936A323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DD8CF22-6B52-4969-9D34-08E68815C4F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11" name="그래픽 10">
            <a:extLst>
              <a:ext uri="{FF2B5EF4-FFF2-40B4-BE49-F238E27FC236}">
                <a16:creationId xmlns:a16="http://schemas.microsoft.com/office/drawing/2014/main" id="{DEB20D86-43E0-4948-9FA9-73640333FAA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00" y="4581635"/>
            <a:ext cx="11160000" cy="31977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4B7A0D1-342F-4470-885D-602BD88E38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452492"/>
            <a:ext cx="5283200" cy="4423144"/>
          </a:xfrm>
          <a:prstGeom prst="rect">
            <a:avLst/>
          </a:prstGeom>
        </p:spPr>
      </p:pic>
      <p:pic>
        <p:nvPicPr>
          <p:cNvPr id="14" name="그래픽 13">
            <a:extLst>
              <a:ext uri="{FF2B5EF4-FFF2-40B4-BE49-F238E27FC236}">
                <a16:creationId xmlns:a16="http://schemas.microsoft.com/office/drawing/2014/main" id="{0C91D3A0-9145-45F4-B88E-57660355331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5" name="그래픽 14">
            <a:extLst>
              <a:ext uri="{FF2B5EF4-FFF2-40B4-BE49-F238E27FC236}">
                <a16:creationId xmlns:a16="http://schemas.microsoft.com/office/drawing/2014/main" id="{8C4A0907-59A1-48AF-9A62-4E463F9CE0B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04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F31E972-BE0F-4671-B90D-59E67DE17B63}"/>
              </a:ext>
            </a:extLst>
          </p:cNvPr>
          <p:cNvSpPr/>
          <p:nvPr userDrawn="1"/>
        </p:nvSpPr>
        <p:spPr>
          <a:xfrm>
            <a:off x="0" y="1219200"/>
            <a:ext cx="12192000" cy="5638800"/>
          </a:xfrm>
          <a:prstGeom prst="rect">
            <a:avLst/>
          </a:prstGeom>
          <a:solidFill>
            <a:srgbClr val="E1E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D1EDD7-AF14-43C5-B408-BF0B3F9861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3" y="6021288"/>
            <a:ext cx="943428" cy="83671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A0E4ABC-6259-4DBD-A025-D81E9532B9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7114"/>
            <a:ext cx="943428" cy="930886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685AA287-A1A8-4FE9-B8FD-A256DC161D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00" y="1219198"/>
            <a:ext cx="11160000" cy="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95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래픽 10">
            <a:extLst>
              <a:ext uri="{FF2B5EF4-FFF2-40B4-BE49-F238E27FC236}">
                <a16:creationId xmlns:a16="http://schemas.microsoft.com/office/drawing/2014/main" id="{0CD8208A-97E9-41EF-AC69-E63855CF73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pic>
        <p:nvPicPr>
          <p:cNvPr id="4" name="Graphic 3">
            <a:hlinkClick r:id="rId4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AAE3AE2-B60D-47E9-9397-0030DE1ECA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75574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0A50E7CF-AC2A-4460-A132-4C0A15943C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627" y="2142445"/>
            <a:ext cx="1959655" cy="389640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681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4043A498-1767-45DA-864E-4D9B79CCB1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0130E61A-9B60-4D80-AA57-86A827E7AC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10562" y="1571625"/>
            <a:ext cx="3668682" cy="454342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7881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52CD1E07-5896-4FA5-803C-C29BA5DF63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D04CBEA8-EA2E-4D68-8388-2D63E88F63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611" y="1419226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173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52CD1E07-5896-4FA5-803C-C29BA5DF63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10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0F31E972-BE0F-4671-B90D-59E67DE17B63}"/>
              </a:ext>
            </a:extLst>
          </p:cNvPr>
          <p:cNvSpPr/>
          <p:nvPr userDrawn="1"/>
        </p:nvSpPr>
        <p:spPr>
          <a:xfrm>
            <a:off x="0" y="1219200"/>
            <a:ext cx="12192000" cy="5638798"/>
          </a:xfrm>
          <a:prstGeom prst="rect">
            <a:avLst/>
          </a:prstGeom>
          <a:solidFill>
            <a:srgbClr val="E1EEF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D1EDD7-AF14-43C5-B408-BF0B3F98612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A0E4ABC-6259-4DBD-A025-D81E9532B9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8" name="그래픽 7">
            <a:extLst>
              <a:ext uri="{FF2B5EF4-FFF2-40B4-BE49-F238E27FC236}">
                <a16:creationId xmlns:a16="http://schemas.microsoft.com/office/drawing/2014/main" id="{685AA287-A1A8-4FE9-B8FD-A256DC161D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6000" y="1219198"/>
            <a:ext cx="11160000" cy="3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0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0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06D74A41-C45A-474F-ADA6-11A40EEBA3F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4560ACDF-4B4D-4846-B27E-F122AAA62A8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918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12" name="그림 개체 틀 7">
            <a:extLst>
              <a:ext uri="{FF2B5EF4-FFF2-40B4-BE49-F238E27FC236}">
                <a16:creationId xmlns:a16="http://schemas.microsoft.com/office/drawing/2014/main" id="{88B7B7D4-85C8-4303-ACBF-E5EA2EE1B7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7">
            <a:extLst>
              <a:ext uri="{FF2B5EF4-FFF2-40B4-BE49-F238E27FC236}">
                <a16:creationId xmlns:a16="http://schemas.microsoft.com/office/drawing/2014/main" id="{B02BDDF5-9B74-401B-8E62-32AF2CE836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229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11" name="그림 개체 틀 7">
            <a:extLst>
              <a:ext uri="{FF2B5EF4-FFF2-40B4-BE49-F238E27FC236}">
                <a16:creationId xmlns:a16="http://schemas.microsoft.com/office/drawing/2014/main" id="{9431BFC8-F709-497A-B9B4-4A958A2151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12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DE32C5CA-B39C-46ED-B8BF-661C34EA97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1762" y="22735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A1017C65-774F-4B3C-9AC5-C32E8D79B53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94410" y="22735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9B257820-AA6B-4B70-B39C-2E23772057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6466" y="22735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55594D0E-2292-4C6C-8F30-6BCA25FF32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49114" y="22735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2027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E1EE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>
            <a:extLst>
              <a:ext uri="{FF2B5EF4-FFF2-40B4-BE49-F238E27FC236}">
                <a16:creationId xmlns:a16="http://schemas.microsoft.com/office/drawing/2014/main" id="{0B0F470C-6EB2-473F-97B1-8FFE557107EB}"/>
              </a:ext>
            </a:extLst>
          </p:cNvPr>
          <p:cNvSpPr/>
          <p:nvPr userDrawn="1"/>
        </p:nvSpPr>
        <p:spPr>
          <a:xfrm>
            <a:off x="0" y="0"/>
            <a:ext cx="6285594" cy="685800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  <p:pic>
        <p:nvPicPr>
          <p:cNvPr id="10" name="그래픽 9">
            <a:extLst>
              <a:ext uri="{FF2B5EF4-FFF2-40B4-BE49-F238E27FC236}">
                <a16:creationId xmlns:a16="http://schemas.microsoft.com/office/drawing/2014/main" id="{36175CDE-C1F0-4F93-98E3-70135D407CF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8" y="4757057"/>
            <a:ext cx="10053584" cy="1923834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833EAAE-ED54-4630-9B57-58B983E9E07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97519" y="884974"/>
            <a:ext cx="2392726" cy="239272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25B0C5B5-EA67-4585-BED4-09DDF1A5A8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845847" y="22735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9156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444271-A7B8-483E-9662-7F237D47F61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C03486B-34F2-4ADF-8B1B-9AFF592B9E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5326172"/>
            <a:ext cx="1727200" cy="153182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5B174C3-B713-434A-B4FC-DCB1A30699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53762"/>
            <a:ext cx="1727200" cy="1704238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12189058-888F-46A1-9ED0-FC7AADC67F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801" y="159657"/>
            <a:ext cx="11964398" cy="424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2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72" r:id="rId16"/>
    <p:sldLayoutId id="2147483664" r:id="rId1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FFBEE1-083C-4223-BD05-8B41B8C984F8}"/>
              </a:ext>
            </a:extLst>
          </p:cNvPr>
          <p:cNvSpPr txBox="1"/>
          <p:nvPr/>
        </p:nvSpPr>
        <p:spPr>
          <a:xfrm>
            <a:off x="1759657" y="4849567"/>
            <a:ext cx="86811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¡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Bienvenidos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su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clase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Matemáticas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1°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básicos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! </a:t>
            </a:r>
            <a:endParaRPr lang="ko-KR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8DD88CA-AD9E-477B-8EAC-C4E537ECF020}"/>
              </a:ext>
            </a:extLst>
          </p:cNvPr>
          <p:cNvSpPr/>
          <p:nvPr/>
        </p:nvSpPr>
        <p:spPr>
          <a:xfrm>
            <a:off x="4216626" y="6315049"/>
            <a:ext cx="4945130" cy="449737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Objetivo</a:t>
            </a:r>
            <a:r>
              <a:rPr lang="en-US" altLang="ko-KR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en-US" altLang="ko-KR" sz="14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Repasar</a:t>
            </a:r>
            <a:r>
              <a:rPr lang="en-US" altLang="ko-KR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14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contenidos</a:t>
            </a:r>
            <a:r>
              <a:rPr lang="en-US" altLang="ko-KR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de la </a:t>
            </a:r>
            <a:r>
              <a:rPr lang="en-US" altLang="ko-KR" sz="1400" b="1" dirty="0" err="1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unidad</a:t>
            </a:r>
            <a:r>
              <a:rPr lang="en-US" altLang="ko-KR" sz="14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ko-KR" altLang="en-US" sz="14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0E435976-DAA4-4CA4-8503-D4645385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5470" y="5257430"/>
            <a:ext cx="740416" cy="5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4D2413-CAB1-4E97-9943-519C5541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 r="-1"/>
          <a:stretch/>
        </p:blipFill>
        <p:spPr>
          <a:xfrm>
            <a:off x="1606858" y="2771289"/>
            <a:ext cx="4871808" cy="232054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01AD65A-36AD-4FAF-AFB3-752FF41BF558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¿Qué número representa?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43CD20E1-517A-40C0-984D-40AFF91782EF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20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0BECBC-CD9D-4C01-8D29-B45411784E81}"/>
              </a:ext>
            </a:extLst>
          </p:cNvPr>
          <p:cNvSpPr/>
          <p:nvPr/>
        </p:nvSpPr>
        <p:spPr>
          <a:xfrm>
            <a:off x="2645545" y="3657599"/>
            <a:ext cx="275208" cy="1056443"/>
          </a:xfrm>
          <a:prstGeom prst="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92BE7C-640D-4109-B817-3B7019FD58D0}"/>
              </a:ext>
            </a:extLst>
          </p:cNvPr>
          <p:cNvSpPr/>
          <p:nvPr/>
        </p:nvSpPr>
        <p:spPr>
          <a:xfrm>
            <a:off x="3104224" y="3657599"/>
            <a:ext cx="275208" cy="1056443"/>
          </a:xfrm>
          <a:prstGeom prst="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84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4D2413-CAB1-4E97-9943-519C5541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 r="-1"/>
          <a:stretch/>
        </p:blipFill>
        <p:spPr>
          <a:xfrm>
            <a:off x="1606858" y="2771289"/>
            <a:ext cx="4871808" cy="232054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01AD65A-36AD-4FAF-AFB3-752FF41BF558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¿Cómo se representa?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43CD20E1-517A-40C0-984D-40AFF91782EF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0BECBC-CD9D-4C01-8D29-B45411784E81}"/>
              </a:ext>
            </a:extLst>
          </p:cNvPr>
          <p:cNvSpPr/>
          <p:nvPr/>
        </p:nvSpPr>
        <p:spPr>
          <a:xfrm>
            <a:off x="2645545" y="3657599"/>
            <a:ext cx="275208" cy="1056443"/>
          </a:xfrm>
          <a:prstGeom prst="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02A9C7-538D-4110-8514-A84975AE5E97}"/>
              </a:ext>
            </a:extLst>
          </p:cNvPr>
          <p:cNvSpPr/>
          <p:nvPr/>
        </p:nvSpPr>
        <p:spPr>
          <a:xfrm>
            <a:off x="5157926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A3423A-D50F-41BA-9458-38D6B350B4C3}"/>
              </a:ext>
            </a:extLst>
          </p:cNvPr>
          <p:cNvSpPr/>
          <p:nvPr/>
        </p:nvSpPr>
        <p:spPr>
          <a:xfrm>
            <a:off x="4768788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281EE8-E501-4E7B-A635-9A47E5C7F9CB}"/>
              </a:ext>
            </a:extLst>
          </p:cNvPr>
          <p:cNvSpPr/>
          <p:nvPr/>
        </p:nvSpPr>
        <p:spPr>
          <a:xfrm>
            <a:off x="5547064" y="4438834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BB7F91-C350-46F0-B54E-B9179EB9EDDD}"/>
              </a:ext>
            </a:extLst>
          </p:cNvPr>
          <p:cNvSpPr/>
          <p:nvPr/>
        </p:nvSpPr>
        <p:spPr>
          <a:xfrm>
            <a:off x="4906392" y="4048216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44E0F0-F935-4F0C-8218-8C33A4A457FD}"/>
              </a:ext>
            </a:extLst>
          </p:cNvPr>
          <p:cNvSpPr/>
          <p:nvPr/>
        </p:nvSpPr>
        <p:spPr>
          <a:xfrm>
            <a:off x="5374689" y="4048216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736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4D2413-CAB1-4E97-9943-519C5541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 r="-1"/>
          <a:stretch/>
        </p:blipFill>
        <p:spPr>
          <a:xfrm>
            <a:off x="1606858" y="2771289"/>
            <a:ext cx="4871808" cy="232054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01AD65A-36AD-4FAF-AFB3-752FF41BF558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¿Cómo se representa?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43CD20E1-517A-40C0-984D-40AFF91782EF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402A9C7-538D-4110-8514-A84975AE5E97}"/>
              </a:ext>
            </a:extLst>
          </p:cNvPr>
          <p:cNvSpPr/>
          <p:nvPr/>
        </p:nvSpPr>
        <p:spPr>
          <a:xfrm>
            <a:off x="5157926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A3423A-D50F-41BA-9458-38D6B350B4C3}"/>
              </a:ext>
            </a:extLst>
          </p:cNvPr>
          <p:cNvSpPr/>
          <p:nvPr/>
        </p:nvSpPr>
        <p:spPr>
          <a:xfrm>
            <a:off x="4768788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281EE8-E501-4E7B-A635-9A47E5C7F9CB}"/>
              </a:ext>
            </a:extLst>
          </p:cNvPr>
          <p:cNvSpPr/>
          <p:nvPr/>
        </p:nvSpPr>
        <p:spPr>
          <a:xfrm>
            <a:off x="5547064" y="4438834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1BB7F91-C350-46F0-B54E-B9179EB9EDDD}"/>
              </a:ext>
            </a:extLst>
          </p:cNvPr>
          <p:cNvSpPr/>
          <p:nvPr/>
        </p:nvSpPr>
        <p:spPr>
          <a:xfrm>
            <a:off x="4768788" y="4061047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544E0F0-F935-4F0C-8218-8C33A4A457FD}"/>
              </a:ext>
            </a:extLst>
          </p:cNvPr>
          <p:cNvSpPr/>
          <p:nvPr/>
        </p:nvSpPr>
        <p:spPr>
          <a:xfrm>
            <a:off x="5157926" y="4061048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B8B36F1-B9EE-4C11-A4A5-CB249A58249A}"/>
              </a:ext>
            </a:extLst>
          </p:cNvPr>
          <p:cNvSpPr/>
          <p:nvPr/>
        </p:nvSpPr>
        <p:spPr>
          <a:xfrm>
            <a:off x="5547064" y="4061047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67C53DC-AD07-4891-8163-6F58BB94A1FB}"/>
              </a:ext>
            </a:extLst>
          </p:cNvPr>
          <p:cNvSpPr/>
          <p:nvPr/>
        </p:nvSpPr>
        <p:spPr>
          <a:xfrm>
            <a:off x="4768788" y="3683259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BC9F9F-7623-446E-B82A-89944C314910}"/>
              </a:ext>
            </a:extLst>
          </p:cNvPr>
          <p:cNvSpPr/>
          <p:nvPr/>
        </p:nvSpPr>
        <p:spPr>
          <a:xfrm>
            <a:off x="5157926" y="3683260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C986015-0871-4517-BE45-6B13E54B676C}"/>
              </a:ext>
            </a:extLst>
          </p:cNvPr>
          <p:cNvSpPr/>
          <p:nvPr/>
        </p:nvSpPr>
        <p:spPr>
          <a:xfrm>
            <a:off x="5547064" y="3683259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71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9CFB3C6-B2CB-4952-AEB6-417996692A0C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Comparación de números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81EBE7F-79FD-4F6B-A3B9-9B23C8ECD667}"/>
              </a:ext>
            </a:extLst>
          </p:cNvPr>
          <p:cNvSpPr/>
          <p:nvPr/>
        </p:nvSpPr>
        <p:spPr>
          <a:xfrm>
            <a:off x="2161713" y="1997476"/>
            <a:ext cx="2152836" cy="1961965"/>
          </a:xfrm>
          <a:prstGeom prst="star5">
            <a:avLst>
              <a:gd name="adj" fmla="val 20735"/>
              <a:gd name="hf" fmla="val 105146"/>
              <a:gd name="vf" fmla="val 110557"/>
            </a:avLst>
          </a:prstGeom>
          <a:solidFill>
            <a:srgbClr val="F959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EBC155F9-B0FD-488E-93A7-2D26931FF50F}"/>
              </a:ext>
            </a:extLst>
          </p:cNvPr>
          <p:cNvSpPr/>
          <p:nvPr/>
        </p:nvSpPr>
        <p:spPr>
          <a:xfrm>
            <a:off x="7381202" y="1997476"/>
            <a:ext cx="2152836" cy="1961965"/>
          </a:xfrm>
          <a:prstGeom prst="star5">
            <a:avLst>
              <a:gd name="adj" fmla="val 20735"/>
              <a:gd name="hf" fmla="val 105146"/>
              <a:gd name="vf" fmla="val 110557"/>
            </a:avLst>
          </a:prstGeom>
          <a:solidFill>
            <a:srgbClr val="F959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3C2877-8F19-413D-AB39-2BFA69428B56}"/>
              </a:ext>
            </a:extLst>
          </p:cNvPr>
          <p:cNvSpPr txBox="1"/>
          <p:nvPr/>
        </p:nvSpPr>
        <p:spPr>
          <a:xfrm>
            <a:off x="4852388" y="2825815"/>
            <a:ext cx="388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 _____ que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5A7A23-13DB-4315-9DC8-766844B2AFDB}"/>
              </a:ext>
            </a:extLst>
          </p:cNvPr>
          <p:cNvSpPr txBox="1"/>
          <p:nvPr/>
        </p:nvSpPr>
        <p:spPr>
          <a:xfrm>
            <a:off x="4799863" y="3720951"/>
            <a:ext cx="388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 _____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8F0582-E046-4401-9C6C-A2000690AFA5}"/>
              </a:ext>
            </a:extLst>
          </p:cNvPr>
          <p:cNvSpPr txBox="1"/>
          <p:nvPr/>
        </p:nvSpPr>
        <p:spPr>
          <a:xfrm>
            <a:off x="4913671" y="2783258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mayor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DC671C-CE82-43F8-8EBD-F0745E07B5F8}"/>
              </a:ext>
            </a:extLst>
          </p:cNvPr>
          <p:cNvSpPr txBox="1"/>
          <p:nvPr/>
        </p:nvSpPr>
        <p:spPr>
          <a:xfrm>
            <a:off x="5332644" y="3067400"/>
            <a:ext cx="896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8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4631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9CFB3C6-B2CB-4952-AEB6-417996692A0C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Comparación de números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Estrella: 5 puntas 3">
            <a:extLst>
              <a:ext uri="{FF2B5EF4-FFF2-40B4-BE49-F238E27FC236}">
                <a16:creationId xmlns:a16="http://schemas.microsoft.com/office/drawing/2014/main" id="{481EBE7F-79FD-4F6B-A3B9-9B23C8ECD667}"/>
              </a:ext>
            </a:extLst>
          </p:cNvPr>
          <p:cNvSpPr/>
          <p:nvPr/>
        </p:nvSpPr>
        <p:spPr>
          <a:xfrm>
            <a:off x="2161713" y="1997476"/>
            <a:ext cx="2152836" cy="1961965"/>
          </a:xfrm>
          <a:prstGeom prst="star5">
            <a:avLst>
              <a:gd name="adj" fmla="val 20735"/>
              <a:gd name="hf" fmla="val 105146"/>
              <a:gd name="vf" fmla="val 110557"/>
            </a:avLst>
          </a:prstGeom>
          <a:solidFill>
            <a:srgbClr val="667A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id="{EBC155F9-B0FD-488E-93A7-2D26931FF50F}"/>
              </a:ext>
            </a:extLst>
          </p:cNvPr>
          <p:cNvSpPr/>
          <p:nvPr/>
        </p:nvSpPr>
        <p:spPr>
          <a:xfrm>
            <a:off x="7354569" y="1997476"/>
            <a:ext cx="2152836" cy="1961965"/>
          </a:xfrm>
          <a:prstGeom prst="star5">
            <a:avLst>
              <a:gd name="adj" fmla="val 20735"/>
              <a:gd name="hf" fmla="val 105146"/>
              <a:gd name="vf" fmla="val 110557"/>
            </a:avLst>
          </a:prstGeom>
          <a:solidFill>
            <a:srgbClr val="667AF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03C2877-8F19-413D-AB39-2BFA69428B56}"/>
              </a:ext>
            </a:extLst>
          </p:cNvPr>
          <p:cNvSpPr txBox="1"/>
          <p:nvPr/>
        </p:nvSpPr>
        <p:spPr>
          <a:xfrm>
            <a:off x="4852388" y="2825815"/>
            <a:ext cx="388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 _____ que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5A7A23-13DB-4315-9DC8-766844B2AFDB}"/>
              </a:ext>
            </a:extLst>
          </p:cNvPr>
          <p:cNvSpPr txBox="1"/>
          <p:nvPr/>
        </p:nvSpPr>
        <p:spPr>
          <a:xfrm>
            <a:off x="4799863" y="3720951"/>
            <a:ext cx="388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 _____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8F0582-E046-4401-9C6C-A2000690AFA5}"/>
              </a:ext>
            </a:extLst>
          </p:cNvPr>
          <p:cNvSpPr txBox="1"/>
          <p:nvPr/>
        </p:nvSpPr>
        <p:spPr>
          <a:xfrm>
            <a:off x="4913671" y="2783258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>
                <a:solidFill>
                  <a:srgbClr val="667AF7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menor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6DC671C-CE82-43F8-8EBD-F0745E07B5F8}"/>
              </a:ext>
            </a:extLst>
          </p:cNvPr>
          <p:cNvSpPr txBox="1"/>
          <p:nvPr/>
        </p:nvSpPr>
        <p:spPr>
          <a:xfrm>
            <a:off x="5332644" y="3067400"/>
            <a:ext cx="8963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800" dirty="0">
                <a:solidFill>
                  <a:srgbClr val="667AF7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5892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96A9BB16-01BA-4D87-95C7-A48052D46A12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Orden de números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CC7E9591-DA48-475A-922F-27A865F1621E}"/>
              </a:ext>
            </a:extLst>
          </p:cNvPr>
          <p:cNvSpPr txBox="1"/>
          <p:nvPr/>
        </p:nvSpPr>
        <p:spPr>
          <a:xfrm>
            <a:off x="418731" y="1441933"/>
            <a:ext cx="1135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3600" i="1" dirty="0">
                <a:solidFill>
                  <a:srgbClr val="667AF7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“De mayor a menor”</a:t>
            </a:r>
            <a:endParaRPr lang="ko-KR" altLang="en-US" sz="3600" i="1" dirty="0">
              <a:solidFill>
                <a:srgbClr val="667AF7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Nube 24">
            <a:extLst>
              <a:ext uri="{FF2B5EF4-FFF2-40B4-BE49-F238E27FC236}">
                <a16:creationId xmlns:a16="http://schemas.microsoft.com/office/drawing/2014/main" id="{94887107-8DB0-4D77-A608-5DC9FD4A0865}"/>
              </a:ext>
            </a:extLst>
          </p:cNvPr>
          <p:cNvSpPr/>
          <p:nvPr/>
        </p:nvSpPr>
        <p:spPr>
          <a:xfrm>
            <a:off x="1624614" y="2849732"/>
            <a:ext cx="1757778" cy="1154097"/>
          </a:xfrm>
          <a:prstGeom prst="cloud">
            <a:avLst/>
          </a:prstGeom>
          <a:solidFill>
            <a:srgbClr val="FCC0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  <p:sp>
        <p:nvSpPr>
          <p:cNvPr id="29" name="Nube 28">
            <a:extLst>
              <a:ext uri="{FF2B5EF4-FFF2-40B4-BE49-F238E27FC236}">
                <a16:creationId xmlns:a16="http://schemas.microsoft.com/office/drawing/2014/main" id="{AF114521-F82F-47ED-9A1E-310BF6612519}"/>
              </a:ext>
            </a:extLst>
          </p:cNvPr>
          <p:cNvSpPr/>
          <p:nvPr/>
        </p:nvSpPr>
        <p:spPr>
          <a:xfrm>
            <a:off x="3854389" y="2849473"/>
            <a:ext cx="1757778" cy="1154097"/>
          </a:xfrm>
          <a:prstGeom prst="cloud">
            <a:avLst/>
          </a:prstGeom>
          <a:solidFill>
            <a:srgbClr val="FCC0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  <p:sp>
        <p:nvSpPr>
          <p:cNvPr id="31" name="Nube 30">
            <a:extLst>
              <a:ext uri="{FF2B5EF4-FFF2-40B4-BE49-F238E27FC236}">
                <a16:creationId xmlns:a16="http://schemas.microsoft.com/office/drawing/2014/main" id="{9E7EA6A7-E746-4B68-8C1A-CC4311755E66}"/>
              </a:ext>
            </a:extLst>
          </p:cNvPr>
          <p:cNvSpPr/>
          <p:nvPr/>
        </p:nvSpPr>
        <p:spPr>
          <a:xfrm>
            <a:off x="6084164" y="2849473"/>
            <a:ext cx="1757778" cy="1154097"/>
          </a:xfrm>
          <a:prstGeom prst="cloud">
            <a:avLst/>
          </a:prstGeom>
          <a:solidFill>
            <a:srgbClr val="FCC0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33" name="Nube 32">
            <a:extLst>
              <a:ext uri="{FF2B5EF4-FFF2-40B4-BE49-F238E27FC236}">
                <a16:creationId xmlns:a16="http://schemas.microsoft.com/office/drawing/2014/main" id="{80EAE032-CD8D-41D9-8D9F-482E7EB3F197}"/>
              </a:ext>
            </a:extLst>
          </p:cNvPr>
          <p:cNvSpPr/>
          <p:nvPr/>
        </p:nvSpPr>
        <p:spPr>
          <a:xfrm>
            <a:off x="8313939" y="2849472"/>
            <a:ext cx="1757778" cy="1154097"/>
          </a:xfrm>
          <a:prstGeom prst="cloud">
            <a:avLst/>
          </a:prstGeom>
          <a:solidFill>
            <a:srgbClr val="FCC0E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353D91E-9D21-4CB2-861A-1E72309C4A66}"/>
              </a:ext>
            </a:extLst>
          </p:cNvPr>
          <p:cNvSpPr txBox="1"/>
          <p:nvPr/>
        </p:nvSpPr>
        <p:spPr>
          <a:xfrm>
            <a:off x="2339266" y="5381144"/>
            <a:ext cx="685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______ , ______ , ______ , ______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F63C940-96D0-4F99-89CE-BA7FCAC1FCAE}"/>
              </a:ext>
            </a:extLst>
          </p:cNvPr>
          <p:cNvSpPr txBox="1"/>
          <p:nvPr/>
        </p:nvSpPr>
        <p:spPr>
          <a:xfrm>
            <a:off x="2645546" y="531958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BA8559-996C-40C5-929C-95A4864376AF}"/>
              </a:ext>
            </a:extLst>
          </p:cNvPr>
          <p:cNvSpPr txBox="1"/>
          <p:nvPr/>
        </p:nvSpPr>
        <p:spPr>
          <a:xfrm>
            <a:off x="4458070" y="535036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CAB6C2-05FB-462C-957D-FB1E3B7F2AFF}"/>
              </a:ext>
            </a:extLst>
          </p:cNvPr>
          <p:cNvSpPr txBox="1"/>
          <p:nvPr/>
        </p:nvSpPr>
        <p:spPr>
          <a:xfrm>
            <a:off x="6104879" y="535036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188ABB-6A0F-484C-8903-D9EFBF0F116F}"/>
              </a:ext>
            </a:extLst>
          </p:cNvPr>
          <p:cNvSpPr txBox="1"/>
          <p:nvPr/>
        </p:nvSpPr>
        <p:spPr>
          <a:xfrm>
            <a:off x="7856739" y="5350364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67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">
            <a:extLst>
              <a:ext uri="{FF2B5EF4-FFF2-40B4-BE49-F238E27FC236}">
                <a16:creationId xmlns:a16="http://schemas.microsoft.com/office/drawing/2014/main" id="{96A9BB16-01BA-4D87-95C7-A48052D46A12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Orden de números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CC7E9591-DA48-475A-922F-27A865F1621E}"/>
              </a:ext>
            </a:extLst>
          </p:cNvPr>
          <p:cNvSpPr txBox="1"/>
          <p:nvPr/>
        </p:nvSpPr>
        <p:spPr>
          <a:xfrm>
            <a:off x="418731" y="1441933"/>
            <a:ext cx="1135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3600" i="1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“De menor a mayor”</a:t>
            </a:r>
            <a:endParaRPr lang="ko-KR" altLang="en-US" sz="3600" i="1" dirty="0">
              <a:solidFill>
                <a:srgbClr val="FF5C5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Nube 24">
            <a:extLst>
              <a:ext uri="{FF2B5EF4-FFF2-40B4-BE49-F238E27FC236}">
                <a16:creationId xmlns:a16="http://schemas.microsoft.com/office/drawing/2014/main" id="{94887107-8DB0-4D77-A608-5DC9FD4A0865}"/>
              </a:ext>
            </a:extLst>
          </p:cNvPr>
          <p:cNvSpPr/>
          <p:nvPr/>
        </p:nvSpPr>
        <p:spPr>
          <a:xfrm>
            <a:off x="1624614" y="2849732"/>
            <a:ext cx="1757778" cy="1154097"/>
          </a:xfrm>
          <a:prstGeom prst="cloud">
            <a:avLst/>
          </a:pr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20</a:t>
            </a:r>
          </a:p>
        </p:txBody>
      </p:sp>
      <p:sp>
        <p:nvSpPr>
          <p:cNvPr id="29" name="Nube 28">
            <a:extLst>
              <a:ext uri="{FF2B5EF4-FFF2-40B4-BE49-F238E27FC236}">
                <a16:creationId xmlns:a16="http://schemas.microsoft.com/office/drawing/2014/main" id="{AF114521-F82F-47ED-9A1E-310BF6612519}"/>
              </a:ext>
            </a:extLst>
          </p:cNvPr>
          <p:cNvSpPr/>
          <p:nvPr/>
        </p:nvSpPr>
        <p:spPr>
          <a:xfrm>
            <a:off x="3854389" y="2849473"/>
            <a:ext cx="1757778" cy="1154097"/>
          </a:xfrm>
          <a:prstGeom prst="cloud">
            <a:avLst/>
          </a:pr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31" name="Nube 30">
            <a:extLst>
              <a:ext uri="{FF2B5EF4-FFF2-40B4-BE49-F238E27FC236}">
                <a16:creationId xmlns:a16="http://schemas.microsoft.com/office/drawing/2014/main" id="{9E7EA6A7-E746-4B68-8C1A-CC4311755E66}"/>
              </a:ext>
            </a:extLst>
          </p:cNvPr>
          <p:cNvSpPr/>
          <p:nvPr/>
        </p:nvSpPr>
        <p:spPr>
          <a:xfrm>
            <a:off x="6084164" y="2849473"/>
            <a:ext cx="1757778" cy="1154097"/>
          </a:xfrm>
          <a:prstGeom prst="cloud">
            <a:avLst/>
          </a:pr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33" name="Nube 32">
            <a:extLst>
              <a:ext uri="{FF2B5EF4-FFF2-40B4-BE49-F238E27FC236}">
                <a16:creationId xmlns:a16="http://schemas.microsoft.com/office/drawing/2014/main" id="{80EAE032-CD8D-41D9-8D9F-482E7EB3F197}"/>
              </a:ext>
            </a:extLst>
          </p:cNvPr>
          <p:cNvSpPr/>
          <p:nvPr/>
        </p:nvSpPr>
        <p:spPr>
          <a:xfrm>
            <a:off x="8313939" y="2849472"/>
            <a:ext cx="1757778" cy="1154097"/>
          </a:xfrm>
          <a:prstGeom prst="cloud">
            <a:avLst/>
          </a:prstGeom>
          <a:solidFill>
            <a:srgbClr val="92D05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353D91E-9D21-4CB2-861A-1E72309C4A66}"/>
              </a:ext>
            </a:extLst>
          </p:cNvPr>
          <p:cNvSpPr txBox="1"/>
          <p:nvPr/>
        </p:nvSpPr>
        <p:spPr>
          <a:xfrm>
            <a:off x="2339266" y="5381144"/>
            <a:ext cx="685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/>
              <a:t>______ , ______ , ______ , ______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F6DF58-7A2D-489A-B0DA-F9D0A4F06A13}"/>
              </a:ext>
            </a:extLst>
          </p:cNvPr>
          <p:cNvSpPr txBox="1"/>
          <p:nvPr/>
        </p:nvSpPr>
        <p:spPr>
          <a:xfrm>
            <a:off x="2645546" y="5319588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7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847CC51-495F-4CB7-8CEF-F4D672660077}"/>
              </a:ext>
            </a:extLst>
          </p:cNvPr>
          <p:cNvSpPr txBox="1"/>
          <p:nvPr/>
        </p:nvSpPr>
        <p:spPr>
          <a:xfrm>
            <a:off x="4431437" y="531958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38D38C-AB4D-47FA-8310-23203FD73E21}"/>
              </a:ext>
            </a:extLst>
          </p:cNvPr>
          <p:cNvSpPr txBox="1"/>
          <p:nvPr/>
        </p:nvSpPr>
        <p:spPr>
          <a:xfrm>
            <a:off x="6199573" y="5319586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6BF76B-CF88-4620-8828-2680FDE5E835}"/>
              </a:ext>
            </a:extLst>
          </p:cNvPr>
          <p:cNvSpPr txBox="1"/>
          <p:nvPr/>
        </p:nvSpPr>
        <p:spPr>
          <a:xfrm>
            <a:off x="7841942" y="531958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9812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>
            <a:extLst>
              <a:ext uri="{FF2B5EF4-FFF2-40B4-BE49-F238E27FC236}">
                <a16:creationId xmlns:a16="http://schemas.microsoft.com/office/drawing/2014/main" id="{4AD055ED-783E-4BE1-86D2-A69FF24C4E9D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Secuencias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0E27483-5449-4D59-8DE6-7418F69D0419}"/>
              </a:ext>
            </a:extLst>
          </p:cNvPr>
          <p:cNvSpPr/>
          <p:nvPr/>
        </p:nvSpPr>
        <p:spPr>
          <a:xfrm>
            <a:off x="2158068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8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A3C9D80-831D-4D6D-BE48-D7EF5BC03E77}"/>
              </a:ext>
            </a:extLst>
          </p:cNvPr>
          <p:cNvSpPr/>
          <p:nvPr/>
        </p:nvSpPr>
        <p:spPr>
          <a:xfrm>
            <a:off x="3816712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1E55CEBC-9A40-4113-940F-D874FCD14F7F}"/>
              </a:ext>
            </a:extLst>
          </p:cNvPr>
          <p:cNvSpPr/>
          <p:nvPr/>
        </p:nvSpPr>
        <p:spPr>
          <a:xfrm>
            <a:off x="5475356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C8835369-6578-4723-B0BE-E69E7FEF832D}"/>
              </a:ext>
            </a:extLst>
          </p:cNvPr>
          <p:cNvSpPr/>
          <p:nvPr/>
        </p:nvSpPr>
        <p:spPr>
          <a:xfrm>
            <a:off x="7134000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6878DF6-A021-405B-ACD4-311BB2FAECF4}"/>
              </a:ext>
            </a:extLst>
          </p:cNvPr>
          <p:cNvSpPr/>
          <p:nvPr/>
        </p:nvSpPr>
        <p:spPr>
          <a:xfrm>
            <a:off x="8792643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6000" dirty="0">
              <a:solidFill>
                <a:srgbClr val="FF5C5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AE31216-7E1A-4374-9A00-3D35821AE0C8}"/>
              </a:ext>
            </a:extLst>
          </p:cNvPr>
          <p:cNvSpPr/>
          <p:nvPr/>
        </p:nvSpPr>
        <p:spPr>
          <a:xfrm>
            <a:off x="9084126" y="2318228"/>
            <a:ext cx="701336" cy="1058662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D659023-69C1-4347-BE01-A272C207FF22}"/>
              </a:ext>
            </a:extLst>
          </p:cNvPr>
          <p:cNvSpPr/>
          <p:nvPr/>
        </p:nvSpPr>
        <p:spPr>
          <a:xfrm>
            <a:off x="8792644" y="2318228"/>
            <a:ext cx="1284302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7538442-4EAE-4E6B-B76D-427D2D920299}"/>
              </a:ext>
            </a:extLst>
          </p:cNvPr>
          <p:cNvSpPr txBox="1"/>
          <p:nvPr/>
        </p:nvSpPr>
        <p:spPr>
          <a:xfrm>
            <a:off x="3697794" y="4943789"/>
            <a:ext cx="52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Patrón:__________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F184666-91A6-4BE9-AD29-7DB859766764}"/>
              </a:ext>
            </a:extLst>
          </p:cNvPr>
          <p:cNvSpPr/>
          <p:nvPr/>
        </p:nvSpPr>
        <p:spPr>
          <a:xfrm>
            <a:off x="5545696" y="4661475"/>
            <a:ext cx="2332211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 más</a:t>
            </a:r>
          </a:p>
        </p:txBody>
      </p:sp>
    </p:spTree>
    <p:extLst>
      <p:ext uri="{BB962C8B-B14F-4D97-AF65-F5344CB8AC3E}">
        <p14:creationId xmlns:p14="http://schemas.microsoft.com/office/powerpoint/2010/main" val="6051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>
            <a:extLst>
              <a:ext uri="{FF2B5EF4-FFF2-40B4-BE49-F238E27FC236}">
                <a16:creationId xmlns:a16="http://schemas.microsoft.com/office/drawing/2014/main" id="{4AD055ED-783E-4BE1-86D2-A69FF24C4E9D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Secuencias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0E27483-5449-4D59-8DE6-7418F69D0419}"/>
              </a:ext>
            </a:extLst>
          </p:cNvPr>
          <p:cNvSpPr/>
          <p:nvPr/>
        </p:nvSpPr>
        <p:spPr>
          <a:xfrm>
            <a:off x="2158068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9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A3C9D80-831D-4D6D-BE48-D7EF5BC03E77}"/>
              </a:ext>
            </a:extLst>
          </p:cNvPr>
          <p:cNvSpPr/>
          <p:nvPr/>
        </p:nvSpPr>
        <p:spPr>
          <a:xfrm>
            <a:off x="3816712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1E55CEBC-9A40-4113-940F-D874FCD14F7F}"/>
              </a:ext>
            </a:extLst>
          </p:cNvPr>
          <p:cNvSpPr/>
          <p:nvPr/>
        </p:nvSpPr>
        <p:spPr>
          <a:xfrm>
            <a:off x="5475356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C8835369-6578-4723-B0BE-E69E7FEF832D}"/>
              </a:ext>
            </a:extLst>
          </p:cNvPr>
          <p:cNvSpPr/>
          <p:nvPr/>
        </p:nvSpPr>
        <p:spPr>
          <a:xfrm>
            <a:off x="7134000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15</a:t>
            </a: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6878DF6-A021-405B-ACD4-311BB2FAECF4}"/>
              </a:ext>
            </a:extLst>
          </p:cNvPr>
          <p:cNvSpPr/>
          <p:nvPr/>
        </p:nvSpPr>
        <p:spPr>
          <a:xfrm>
            <a:off x="8792643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6000" dirty="0">
              <a:solidFill>
                <a:srgbClr val="FF5C5B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AE31216-7E1A-4374-9A00-3D35821AE0C8}"/>
              </a:ext>
            </a:extLst>
          </p:cNvPr>
          <p:cNvSpPr/>
          <p:nvPr/>
        </p:nvSpPr>
        <p:spPr>
          <a:xfrm>
            <a:off x="9084126" y="2318228"/>
            <a:ext cx="701336" cy="1058662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D659023-69C1-4347-BE01-A272C207FF22}"/>
              </a:ext>
            </a:extLst>
          </p:cNvPr>
          <p:cNvSpPr/>
          <p:nvPr/>
        </p:nvSpPr>
        <p:spPr>
          <a:xfrm>
            <a:off x="8792644" y="2318228"/>
            <a:ext cx="1284302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17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7538442-4EAE-4E6B-B76D-427D2D920299}"/>
              </a:ext>
            </a:extLst>
          </p:cNvPr>
          <p:cNvSpPr txBox="1"/>
          <p:nvPr/>
        </p:nvSpPr>
        <p:spPr>
          <a:xfrm>
            <a:off x="3697794" y="4943789"/>
            <a:ext cx="52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Patrón:__________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F184666-91A6-4BE9-AD29-7DB859766764}"/>
              </a:ext>
            </a:extLst>
          </p:cNvPr>
          <p:cNvSpPr/>
          <p:nvPr/>
        </p:nvSpPr>
        <p:spPr>
          <a:xfrm>
            <a:off x="5545696" y="4661475"/>
            <a:ext cx="2332211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 más</a:t>
            </a:r>
          </a:p>
        </p:txBody>
      </p:sp>
    </p:spTree>
    <p:extLst>
      <p:ext uri="{BB962C8B-B14F-4D97-AF65-F5344CB8AC3E}">
        <p14:creationId xmlns:p14="http://schemas.microsoft.com/office/powerpoint/2010/main" val="72653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>
            <a:extLst>
              <a:ext uri="{FF2B5EF4-FFF2-40B4-BE49-F238E27FC236}">
                <a16:creationId xmlns:a16="http://schemas.microsoft.com/office/drawing/2014/main" id="{4AD055ED-783E-4BE1-86D2-A69FF24C4E9D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Secuencias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F0E27483-5449-4D59-8DE6-7418F69D0419}"/>
              </a:ext>
            </a:extLst>
          </p:cNvPr>
          <p:cNvSpPr/>
          <p:nvPr/>
        </p:nvSpPr>
        <p:spPr>
          <a:xfrm>
            <a:off x="2158068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18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CA3C9D80-831D-4D6D-BE48-D7EF5BC03E77}"/>
              </a:ext>
            </a:extLst>
          </p:cNvPr>
          <p:cNvSpPr/>
          <p:nvPr/>
        </p:nvSpPr>
        <p:spPr>
          <a:xfrm>
            <a:off x="3816712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1E55CEBC-9A40-4113-940F-D874FCD14F7F}"/>
              </a:ext>
            </a:extLst>
          </p:cNvPr>
          <p:cNvSpPr/>
          <p:nvPr/>
        </p:nvSpPr>
        <p:spPr>
          <a:xfrm>
            <a:off x="5475356" y="2136236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C8835369-6578-4723-B0BE-E69E7FEF832D}"/>
              </a:ext>
            </a:extLst>
          </p:cNvPr>
          <p:cNvSpPr/>
          <p:nvPr/>
        </p:nvSpPr>
        <p:spPr>
          <a:xfrm>
            <a:off x="7134000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6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C6878DF6-A021-405B-ACD4-311BB2FAECF4}"/>
              </a:ext>
            </a:extLst>
          </p:cNvPr>
          <p:cNvSpPr/>
          <p:nvPr/>
        </p:nvSpPr>
        <p:spPr>
          <a:xfrm>
            <a:off x="8792642" y="2136235"/>
            <a:ext cx="1284303" cy="155359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10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BAE31216-7E1A-4374-9A00-3D35821AE0C8}"/>
              </a:ext>
            </a:extLst>
          </p:cNvPr>
          <p:cNvSpPr/>
          <p:nvPr/>
        </p:nvSpPr>
        <p:spPr>
          <a:xfrm>
            <a:off x="7425481" y="2285485"/>
            <a:ext cx="701336" cy="1058662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?</a:t>
            </a: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D659023-69C1-4347-BE01-A272C207FF22}"/>
              </a:ext>
            </a:extLst>
          </p:cNvPr>
          <p:cNvSpPr/>
          <p:nvPr/>
        </p:nvSpPr>
        <p:spPr>
          <a:xfrm>
            <a:off x="7133999" y="2285485"/>
            <a:ext cx="1284302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7538442-4EAE-4E6B-B76D-427D2D920299}"/>
              </a:ext>
            </a:extLst>
          </p:cNvPr>
          <p:cNvSpPr txBox="1"/>
          <p:nvPr/>
        </p:nvSpPr>
        <p:spPr>
          <a:xfrm>
            <a:off x="3697794" y="4943789"/>
            <a:ext cx="523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Patrón:___________</a:t>
            </a:r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0F184666-91A6-4BE9-AD29-7DB859766764}"/>
              </a:ext>
            </a:extLst>
          </p:cNvPr>
          <p:cNvSpPr/>
          <p:nvPr/>
        </p:nvSpPr>
        <p:spPr>
          <a:xfrm>
            <a:off x="5545696" y="4661475"/>
            <a:ext cx="2872605" cy="105866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4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 menos</a:t>
            </a:r>
          </a:p>
        </p:txBody>
      </p:sp>
    </p:spTree>
    <p:extLst>
      <p:ext uri="{BB962C8B-B14F-4D97-AF65-F5344CB8AC3E}">
        <p14:creationId xmlns:p14="http://schemas.microsoft.com/office/powerpoint/2010/main" val="17036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uiExpand="1" build="p"/>
      <p:bldP spid="40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69336-E56F-4F6E-A527-8E5B972DB2D8}"/>
              </a:ext>
            </a:extLst>
          </p:cNvPr>
          <p:cNvSpPr txBox="1"/>
          <p:nvPr/>
        </p:nvSpPr>
        <p:spPr>
          <a:xfrm>
            <a:off x="2334827" y="2474805"/>
            <a:ext cx="7981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Repasemos</a:t>
            </a:r>
            <a:r>
              <a:rPr lang="en-US" altLang="ko-K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todo</a:t>
            </a:r>
            <a:r>
              <a:rPr lang="en-US" altLang="ko-K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lo que </a:t>
            </a:r>
            <a:r>
              <a:rPr lang="en-US" altLang="ko-KR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hemos</a:t>
            </a:r>
            <a:r>
              <a:rPr lang="en-US" altLang="ko-K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aprendido</a:t>
            </a:r>
            <a:r>
              <a:rPr lang="en-US" altLang="ko-K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altLang="ko-KR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números</a:t>
            </a:r>
            <a:r>
              <a:rPr lang="en-US" altLang="ko-KR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hasta 20</a:t>
            </a:r>
            <a:endParaRPr lang="ko-KR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16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2F346-FC6A-493B-995E-DB2FC357CBE3}"/>
              </a:ext>
            </a:extLst>
          </p:cNvPr>
          <p:cNvSpPr txBox="1"/>
          <p:nvPr/>
        </p:nvSpPr>
        <p:spPr>
          <a:xfrm>
            <a:off x="3175000" y="3530598"/>
            <a:ext cx="584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Tiempo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de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práctica</a:t>
            </a:r>
            <a:endParaRPr lang="en-US" altLang="ko-KR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autónoma</a:t>
            </a:r>
            <a:endParaRPr lang="ko-KR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5F84F6A-05DF-4F70-A0CF-C751A5284C16}"/>
              </a:ext>
            </a:extLst>
          </p:cNvPr>
          <p:cNvGrpSpPr/>
          <p:nvPr/>
        </p:nvGrpSpPr>
        <p:grpSpPr>
          <a:xfrm>
            <a:off x="5582308" y="2241462"/>
            <a:ext cx="1027384" cy="1170074"/>
            <a:chOff x="6830083" y="5571172"/>
            <a:chExt cx="342900" cy="390525"/>
          </a:xfrm>
          <a:solidFill>
            <a:srgbClr val="FF5C5B"/>
          </a:solidFill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681D18E-5640-43A2-81C7-2D7C281A3BB2}"/>
                </a:ext>
              </a:extLst>
            </p:cNvPr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83A13074-8864-46BD-91AA-C81C43820B76}"/>
                </a:ext>
              </a:extLst>
            </p:cNvPr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rgbClr val="EDEC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769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orizontal Sem Costura Cartoon Crianças Em Pé Em Uma Linha ...">
            <a:extLst>
              <a:ext uri="{FF2B5EF4-FFF2-40B4-BE49-F238E27FC236}">
                <a16:creationId xmlns:a16="http://schemas.microsoft.com/office/drawing/2014/main" id="{3F66B114-7CE1-4D72-BFBA-3E544DC6E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7" b="26299"/>
          <a:stretch/>
        </p:blipFill>
        <p:spPr bwMode="auto">
          <a:xfrm>
            <a:off x="0" y="4403476"/>
            <a:ext cx="12192000" cy="245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4C1DF-ADDE-4124-BB69-FF62717B3F97}"/>
              </a:ext>
            </a:extLst>
          </p:cNvPr>
          <p:cNvSpPr txBox="1"/>
          <p:nvPr/>
        </p:nvSpPr>
        <p:spPr>
          <a:xfrm>
            <a:off x="2984081" y="465851"/>
            <a:ext cx="58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Los </a:t>
            </a:r>
            <a:r>
              <a:rPr lang="en-US" altLang="ko-KR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invitamos</a:t>
            </a:r>
            <a:r>
              <a:rPr lang="en-US" altLang="ko-KR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a:</a:t>
            </a:r>
            <a:endParaRPr lang="ko-KR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C79B2FC-7088-4B75-B971-AAC1EC9BED73}"/>
              </a:ext>
            </a:extLst>
          </p:cNvPr>
          <p:cNvSpPr txBox="1"/>
          <p:nvPr/>
        </p:nvSpPr>
        <p:spPr>
          <a:xfrm>
            <a:off x="1055077" y="1792804"/>
            <a:ext cx="10621107" cy="223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Trabajar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las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páginas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116 a 126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libro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1B.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Revisar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trabajo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 power point con </a:t>
            </a:r>
            <a:r>
              <a:rPr lang="en-US" altLang="ko-KR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respuestas</a:t>
            </a:r>
            <a:r>
              <a:rPr lang="en-US" altLang="ko-KR" sz="3200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762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9DD0EF0-28F5-4A90-A5AC-6EA3DBF60FC9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Lee y escribe el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número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301CC1-5A0E-4B5C-9DE3-9370B9C5332A}"/>
              </a:ext>
            </a:extLst>
          </p:cNvPr>
          <p:cNvSpPr txBox="1"/>
          <p:nvPr/>
        </p:nvSpPr>
        <p:spPr>
          <a:xfrm>
            <a:off x="1020930" y="2467466"/>
            <a:ext cx="3994953" cy="92602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Dieciséis ____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FFA656-81B4-4704-ABA3-B298E5003C59}"/>
              </a:ext>
            </a:extLst>
          </p:cNvPr>
          <p:cNvSpPr txBox="1"/>
          <p:nvPr/>
        </p:nvSpPr>
        <p:spPr>
          <a:xfrm>
            <a:off x="6507331" y="2467466"/>
            <a:ext cx="3994953" cy="92602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Once      ____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279CD2-3174-4CFC-835C-54914F562855}"/>
              </a:ext>
            </a:extLst>
          </p:cNvPr>
          <p:cNvSpPr txBox="1"/>
          <p:nvPr/>
        </p:nvSpPr>
        <p:spPr>
          <a:xfrm>
            <a:off x="1020929" y="4574701"/>
            <a:ext cx="3994953" cy="92602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Trece     ____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1058AB-19AD-4761-8CCE-245DA341731E}"/>
              </a:ext>
            </a:extLst>
          </p:cNvPr>
          <p:cNvSpPr txBox="1"/>
          <p:nvPr/>
        </p:nvSpPr>
        <p:spPr>
          <a:xfrm>
            <a:off x="6507331" y="4574700"/>
            <a:ext cx="3994951" cy="926023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4000" dirty="0">
                <a:latin typeface="Cavolini" panose="03000502040302020204" pitchFamily="66" charset="0"/>
                <a:cs typeface="Cavolini" panose="03000502040302020204" pitchFamily="66" charset="0"/>
              </a:rPr>
              <a:t>Catorce  ____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1C9F30-D576-4577-A79A-66C42241D1E5}"/>
              </a:ext>
            </a:extLst>
          </p:cNvPr>
          <p:cNvSpPr txBox="1"/>
          <p:nvPr/>
        </p:nvSpPr>
        <p:spPr>
          <a:xfrm>
            <a:off x="3883982" y="2685603"/>
            <a:ext cx="125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36144FA-9BAE-4459-A363-3E6AD2AF63AF}"/>
              </a:ext>
            </a:extLst>
          </p:cNvPr>
          <p:cNvSpPr txBox="1"/>
          <p:nvPr/>
        </p:nvSpPr>
        <p:spPr>
          <a:xfrm>
            <a:off x="3883981" y="4741792"/>
            <a:ext cx="125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B5B32E0-F382-4C96-88EC-F78021AF555A}"/>
              </a:ext>
            </a:extLst>
          </p:cNvPr>
          <p:cNvSpPr txBox="1"/>
          <p:nvPr/>
        </p:nvSpPr>
        <p:spPr>
          <a:xfrm>
            <a:off x="9336351" y="2685603"/>
            <a:ext cx="125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11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E848308-5544-4A6A-9A00-0E33D0244007}"/>
              </a:ext>
            </a:extLst>
          </p:cNvPr>
          <p:cNvSpPr txBox="1"/>
          <p:nvPr/>
        </p:nvSpPr>
        <p:spPr>
          <a:xfrm>
            <a:off x="9336351" y="4741792"/>
            <a:ext cx="125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>
                <a:solidFill>
                  <a:srgbClr val="FF5C5B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34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>
            <a:extLst>
              <a:ext uri="{FF2B5EF4-FFF2-40B4-BE49-F238E27FC236}">
                <a16:creationId xmlns:a16="http://schemas.microsoft.com/office/drawing/2014/main" id="{D698B555-CCDA-4139-82C0-7F451800F320}"/>
              </a:ext>
            </a:extLst>
          </p:cNvPr>
          <p:cNvSpPr txBox="1"/>
          <p:nvPr/>
        </p:nvSpPr>
        <p:spPr>
          <a:xfrm>
            <a:off x="171081" y="395289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Cuántos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hay?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A8C14FDE-9D66-43C9-8335-AB6F24414EEE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12</a:t>
            </a:r>
          </a:p>
        </p:txBody>
      </p:sp>
      <p:pic>
        <p:nvPicPr>
          <p:cNvPr id="4098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ADE018FD-0240-40DC-9BBB-A7293B3D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8" y="1746434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E410C48E-81A8-490D-81D3-3EBDAEE57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35" y="1746433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3C8F2BD4-66CD-4F72-9893-EC2EB127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8" y="2475882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59D4EB3A-4169-40AC-AA27-8BB569AB9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35" y="2475882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934EFD65-9472-47FA-B406-F93F2C615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7" y="3205330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BC5E2119-AE52-4ED1-980D-2C883CDA7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35" y="3205329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EA2AB1CB-F72B-494D-873C-D6F600D5F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7" y="3934778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17515B1B-E306-4813-B3DF-D59FA931F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35" y="3931559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5585C809-00EA-4C38-AF3F-AB7EF9606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736" y="4578037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7302022F-662D-4DF1-93FC-294D3EB3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35" y="4578036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8A060736-94CE-456C-BAE6-CF7D5BF5A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14" y="1737430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eios de Transporte - Minus … | Fiesta de coche, Autos infantiles ...">
            <a:extLst>
              <a:ext uri="{FF2B5EF4-FFF2-40B4-BE49-F238E27FC236}">
                <a16:creationId xmlns:a16="http://schemas.microsoft.com/office/drawing/2014/main" id="{AC1AB8EC-D231-4419-8404-6EC14EE7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9" y="1737429"/>
            <a:ext cx="1103175" cy="110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0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>
            <a:extLst>
              <a:ext uri="{FF2B5EF4-FFF2-40B4-BE49-F238E27FC236}">
                <a16:creationId xmlns:a16="http://schemas.microsoft.com/office/drawing/2014/main" id="{D698B555-CCDA-4139-82C0-7F451800F320}"/>
              </a:ext>
            </a:extLst>
          </p:cNvPr>
          <p:cNvSpPr txBox="1"/>
          <p:nvPr/>
        </p:nvSpPr>
        <p:spPr>
          <a:xfrm>
            <a:off x="171081" y="395289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Cuántos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hay?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Download fruta dibujo png - Free PNG Images | TOPpng">
            <a:extLst>
              <a:ext uri="{FF2B5EF4-FFF2-40B4-BE49-F238E27FC236}">
                <a16:creationId xmlns:a16="http://schemas.microsoft.com/office/drawing/2014/main" id="{119A278E-C94E-4055-BDD0-B0506D00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4" y="218979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ownload fruta dibujo png - Free PNG Images | TOPpng">
            <a:extLst>
              <a:ext uri="{FF2B5EF4-FFF2-40B4-BE49-F238E27FC236}">
                <a16:creationId xmlns:a16="http://schemas.microsoft.com/office/drawing/2014/main" id="{27239DD1-9CFB-4C4B-9D89-4081FF295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08" y="218979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Download fruta dibujo png - Free PNG Images | TOPpng">
            <a:extLst>
              <a:ext uri="{FF2B5EF4-FFF2-40B4-BE49-F238E27FC236}">
                <a16:creationId xmlns:a16="http://schemas.microsoft.com/office/drawing/2014/main" id="{81F51452-FBB5-46AF-8659-441EAFEF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1" y="218979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ownload fruta dibujo png - Free PNG Images | TOPpng">
            <a:extLst>
              <a:ext uri="{FF2B5EF4-FFF2-40B4-BE49-F238E27FC236}">
                <a16:creationId xmlns:a16="http://schemas.microsoft.com/office/drawing/2014/main" id="{8BA7A3FA-4F46-47F3-81EC-86A05761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77" y="323754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ownload fruta dibujo png - Free PNG Images | TOPpng">
            <a:extLst>
              <a:ext uri="{FF2B5EF4-FFF2-40B4-BE49-F238E27FC236}">
                <a16:creationId xmlns:a16="http://schemas.microsoft.com/office/drawing/2014/main" id="{A43995AB-21F3-4E19-B56C-8B4778C7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33" y="323754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ownload fruta dibujo png - Free PNG Images | TOPpng">
            <a:extLst>
              <a:ext uri="{FF2B5EF4-FFF2-40B4-BE49-F238E27FC236}">
                <a16:creationId xmlns:a16="http://schemas.microsoft.com/office/drawing/2014/main" id="{B3971FE2-ADD3-41F7-8465-10E39E76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58" y="323754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ownload fruta dibujo png - Free PNG Images | TOPpng">
            <a:extLst>
              <a:ext uri="{FF2B5EF4-FFF2-40B4-BE49-F238E27FC236}">
                <a16:creationId xmlns:a16="http://schemas.microsoft.com/office/drawing/2014/main" id="{F40CCF83-5741-4A6C-B550-12453D59C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46" y="4158631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ownload fruta dibujo png - Free PNG Images | TOPpng">
            <a:extLst>
              <a:ext uri="{FF2B5EF4-FFF2-40B4-BE49-F238E27FC236}">
                <a16:creationId xmlns:a16="http://schemas.microsoft.com/office/drawing/2014/main" id="{68EB5CF9-527B-4FCF-A6F8-6D10BBE7F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64" y="4224695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ownload fruta dibujo png - Free PNG Images | TOPpng">
            <a:extLst>
              <a:ext uri="{FF2B5EF4-FFF2-40B4-BE49-F238E27FC236}">
                <a16:creationId xmlns:a16="http://schemas.microsoft.com/office/drawing/2014/main" id="{3C2B606F-B620-414B-9348-0D7A8990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51" y="4300895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Download fruta dibujo png - Free PNG Images | TOPpng">
            <a:extLst>
              <a:ext uri="{FF2B5EF4-FFF2-40B4-BE49-F238E27FC236}">
                <a16:creationId xmlns:a16="http://schemas.microsoft.com/office/drawing/2014/main" id="{E905A756-82F7-4056-A172-C03750AC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064" y="220945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Download fruta dibujo png - Free PNG Images | TOPpng">
            <a:extLst>
              <a:ext uri="{FF2B5EF4-FFF2-40B4-BE49-F238E27FC236}">
                <a16:creationId xmlns:a16="http://schemas.microsoft.com/office/drawing/2014/main" id="{549F86A6-0B9A-4D69-BA79-9879ADE7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58" y="220945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ownload fruta dibujo png - Free PNG Images | TOPpng">
            <a:extLst>
              <a:ext uri="{FF2B5EF4-FFF2-40B4-BE49-F238E27FC236}">
                <a16:creationId xmlns:a16="http://schemas.microsoft.com/office/drawing/2014/main" id="{395AE8EB-AEBD-4415-B2FB-C4DB6A311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01" y="220945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ownload fruta dibujo png - Free PNG Images | TOPpng">
            <a:extLst>
              <a:ext uri="{FF2B5EF4-FFF2-40B4-BE49-F238E27FC236}">
                <a16:creationId xmlns:a16="http://schemas.microsoft.com/office/drawing/2014/main" id="{15E9CAB2-1488-42B3-B4A7-19814CF53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27" y="325720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ownload fruta dibujo png - Free PNG Images | TOPpng">
            <a:extLst>
              <a:ext uri="{FF2B5EF4-FFF2-40B4-BE49-F238E27FC236}">
                <a16:creationId xmlns:a16="http://schemas.microsoft.com/office/drawing/2014/main" id="{5C4D5F42-8C8E-4F0C-89B8-4B0A7D8E9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83" y="325720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Download fruta dibujo png - Free PNG Images | TOPpng">
            <a:extLst>
              <a:ext uri="{FF2B5EF4-FFF2-40B4-BE49-F238E27FC236}">
                <a16:creationId xmlns:a16="http://schemas.microsoft.com/office/drawing/2014/main" id="{82E4CFE0-09A5-440C-B4DF-6702C4000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08" y="3257207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ownload fruta dibujo png - Free PNG Images | TOPpng">
            <a:extLst>
              <a:ext uri="{FF2B5EF4-FFF2-40B4-BE49-F238E27FC236}">
                <a16:creationId xmlns:a16="http://schemas.microsoft.com/office/drawing/2014/main" id="{86BD2515-E39E-43E3-A88C-1D62FFBA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96" y="4178292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Download fruta dibujo png - Free PNG Images | TOPpng">
            <a:extLst>
              <a:ext uri="{FF2B5EF4-FFF2-40B4-BE49-F238E27FC236}">
                <a16:creationId xmlns:a16="http://schemas.microsoft.com/office/drawing/2014/main" id="{E6CC0542-7B25-4D83-B235-5EB449F38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14" y="424435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ownload fruta dibujo png - Free PNG Images | TOPpng">
            <a:extLst>
              <a:ext uri="{FF2B5EF4-FFF2-40B4-BE49-F238E27FC236}">
                <a16:creationId xmlns:a16="http://schemas.microsoft.com/office/drawing/2014/main" id="{7EFCDB7E-790F-47EE-B225-22F7ED2CC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01" y="4320556"/>
            <a:ext cx="1022263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A8C14FDE-9D66-43C9-8335-AB6F24414EEE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422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4">
            <a:extLst>
              <a:ext uri="{FF2B5EF4-FFF2-40B4-BE49-F238E27FC236}">
                <a16:creationId xmlns:a16="http://schemas.microsoft.com/office/drawing/2014/main" id="{D698B555-CCDA-4139-82C0-7F451800F320}"/>
              </a:ext>
            </a:extLst>
          </p:cNvPr>
          <p:cNvSpPr txBox="1"/>
          <p:nvPr/>
        </p:nvSpPr>
        <p:spPr>
          <a:xfrm>
            <a:off x="171081" y="395289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Cuántos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hay?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A8C14FDE-9D66-43C9-8335-AB6F24414EEE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pic>
        <p:nvPicPr>
          <p:cNvPr id="5122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7E324F9F-E8F2-4C5F-ACDC-4C57E507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05" y="1758704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1C60D008-796A-4392-8E2E-42345DF1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55" y="1758704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132B63D9-A748-4D37-92B4-78A8474B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13" y="2837340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B3F097B9-1F82-4B47-9393-3893DD89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954" y="2836045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61394681-F027-4282-8C03-4F5474FF8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79" y="3948438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BD93B138-D6F7-4C1C-AD2F-98450C0F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29" y="3948438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8EA074C8-E621-4ADD-B5D7-F0DB9F90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7" y="5027074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2FB5F9EA-E33E-44F5-9DD4-FAF923BC6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28" y="5025779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6ED9B0F1-2B40-463D-A1D0-9B49DDECC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38" y="1757409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8FB5118E-3810-4FA3-8974-B49D8B64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88" y="1757409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4B04F9AB-6EBF-4615-AD90-A0966FEBC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946" y="2836045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85F31987-6C7C-4155-B565-0717C212E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87" y="2834750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DD4ADF52-36FC-4925-AC57-DAB38C5E1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04" y="4028302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1C056093-B0B5-471C-A845-6A4ECCD1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54" y="4028302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0990678D-13E2-48CB-9C3C-6AC205D9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12" y="5106938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nes de Mariposas, parte 10 | Fotos de mariposas, Gifs de ...">
            <a:extLst>
              <a:ext uri="{FF2B5EF4-FFF2-40B4-BE49-F238E27FC236}">
                <a16:creationId xmlns:a16="http://schemas.microsoft.com/office/drawing/2014/main" id="{C8BBCC72-E948-4DAA-A377-671E9344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53" y="5105643"/>
            <a:ext cx="1135315" cy="10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">
            <a:extLst>
              <a:ext uri="{FF2B5EF4-FFF2-40B4-BE49-F238E27FC236}">
                <a16:creationId xmlns:a16="http://schemas.microsoft.com/office/drawing/2014/main" id="{7A82C930-348F-4D28-B4C6-EEB3BE616D8B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Forma 10,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luego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cuenta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hacia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adelante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6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B07F6674-9EB1-4913-BFF5-791520109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20" y="240256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E2882A09-22B0-49C5-9A5F-DF162FDF8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9" y="3166313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FEC5CA91-39AF-404D-B98E-A5606488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9" y="3872914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9F3F1E9B-A210-442B-9021-CFC2F3488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95" y="240256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7DBA3EC3-3EB2-4531-8B35-C00672B8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95" y="316631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4C51CE13-113B-4999-AC1C-D1AF97B96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95" y="387291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DDA9B002-0520-4325-935C-5EF60B5C1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9" y="4555877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ECF7C025-D512-4F98-86BB-96DAFBE39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19" y="5262478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3B67281E-E3AD-4E14-8A74-5E21C84D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95" y="4555876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9F37BF56-A599-4FC5-ADAE-E102DFB3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195" y="5262476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7DC232CB-0125-45E6-9E75-3D56106C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8" y="2402563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1F4537A5-82E1-4719-B0F4-DEA0A5A43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68" y="3109164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D3722798-F0B5-4E44-A1CA-7C7AA1BC2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44" y="240256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Resultado de imagen de bicicletas vintage png | Bicycle, Png, Vehicles">
            <a:extLst>
              <a:ext uri="{FF2B5EF4-FFF2-40B4-BE49-F238E27FC236}">
                <a16:creationId xmlns:a16="http://schemas.microsoft.com/office/drawing/2014/main" id="{0434FB43-F9E7-4DFC-B66A-553A71BC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744" y="3109162"/>
            <a:ext cx="1009900" cy="60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7EAC91AE-584C-4CDC-AB4C-C39AE5ABE3B4}"/>
              </a:ext>
            </a:extLst>
          </p:cNvPr>
          <p:cNvSpPr/>
          <p:nvPr/>
        </p:nvSpPr>
        <p:spPr>
          <a:xfrm>
            <a:off x="993757" y="2141686"/>
            <a:ext cx="2810335" cy="411036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8455618-8E65-448A-BB15-00E47B587C40}"/>
              </a:ext>
            </a:extLst>
          </p:cNvPr>
          <p:cNvSpPr txBox="1"/>
          <p:nvPr/>
        </p:nvSpPr>
        <p:spPr>
          <a:xfrm>
            <a:off x="6761283" y="4108314"/>
            <a:ext cx="551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latin typeface="Cavolini" panose="03000502040302020204" pitchFamily="66" charset="0"/>
                <a:cs typeface="Cavolini" panose="03000502040302020204" pitchFamily="66" charset="0"/>
              </a:rPr>
              <a:t>10 y 4 hacen __</a:t>
            </a:r>
          </a:p>
          <a:p>
            <a:endParaRPr lang="es-CL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CL" sz="4800" dirty="0">
                <a:latin typeface="Cavolini" panose="03000502040302020204" pitchFamily="66" charset="0"/>
                <a:cs typeface="Cavolini" panose="03000502040302020204" pitchFamily="66" charset="0"/>
              </a:rPr>
              <a:t>10 + 4 = __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2985C98E-710B-4DD7-A3E1-C916CAD79E40}"/>
              </a:ext>
            </a:extLst>
          </p:cNvPr>
          <p:cNvSpPr txBox="1"/>
          <p:nvPr/>
        </p:nvSpPr>
        <p:spPr>
          <a:xfrm>
            <a:off x="11198243" y="4089703"/>
            <a:ext cx="9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rgbClr val="F9595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C99A0C6-C87D-465A-8E7A-3A34432AC1E5}"/>
              </a:ext>
            </a:extLst>
          </p:cNvPr>
          <p:cNvSpPr txBox="1"/>
          <p:nvPr/>
        </p:nvSpPr>
        <p:spPr>
          <a:xfrm>
            <a:off x="9601743" y="5563232"/>
            <a:ext cx="9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rgbClr val="F9595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54143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4">
            <a:extLst>
              <a:ext uri="{FF2B5EF4-FFF2-40B4-BE49-F238E27FC236}">
                <a16:creationId xmlns:a16="http://schemas.microsoft.com/office/drawing/2014/main" id="{7A82C930-348F-4D28-B4C6-EEB3BE616D8B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Forma 10,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luego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cuenta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hacia</a:t>
            </a:r>
            <a:r>
              <a:rPr lang="en-US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ko-KR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adelante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84" name="Rectángulo: esquinas redondeadas 83">
            <a:extLst>
              <a:ext uri="{FF2B5EF4-FFF2-40B4-BE49-F238E27FC236}">
                <a16:creationId xmlns:a16="http://schemas.microsoft.com/office/drawing/2014/main" id="{7EAC91AE-584C-4CDC-AB4C-C39AE5ABE3B4}"/>
              </a:ext>
            </a:extLst>
          </p:cNvPr>
          <p:cNvSpPr/>
          <p:nvPr/>
        </p:nvSpPr>
        <p:spPr>
          <a:xfrm>
            <a:off x="993757" y="2141686"/>
            <a:ext cx="2810335" cy="4110361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68455618-8E65-448A-BB15-00E47B587C40}"/>
              </a:ext>
            </a:extLst>
          </p:cNvPr>
          <p:cNvSpPr txBox="1"/>
          <p:nvPr/>
        </p:nvSpPr>
        <p:spPr>
          <a:xfrm>
            <a:off x="6761283" y="4108314"/>
            <a:ext cx="5513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latin typeface="Cavolini" panose="03000502040302020204" pitchFamily="66" charset="0"/>
                <a:cs typeface="Cavolini" panose="03000502040302020204" pitchFamily="66" charset="0"/>
              </a:rPr>
              <a:t>10 y 6 hacen __</a:t>
            </a:r>
          </a:p>
          <a:p>
            <a:endParaRPr lang="es-CL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s-CL" sz="4800" dirty="0">
                <a:latin typeface="Cavolini" panose="03000502040302020204" pitchFamily="66" charset="0"/>
                <a:cs typeface="Cavolini" panose="03000502040302020204" pitchFamily="66" charset="0"/>
              </a:rPr>
              <a:t>10 + 6 = __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2985C98E-710B-4DD7-A3E1-C916CAD79E40}"/>
              </a:ext>
            </a:extLst>
          </p:cNvPr>
          <p:cNvSpPr txBox="1"/>
          <p:nvPr/>
        </p:nvSpPr>
        <p:spPr>
          <a:xfrm>
            <a:off x="11198243" y="4089703"/>
            <a:ext cx="9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rgbClr val="F9595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C99A0C6-C87D-465A-8E7A-3A34432AC1E5}"/>
              </a:ext>
            </a:extLst>
          </p:cNvPr>
          <p:cNvSpPr txBox="1"/>
          <p:nvPr/>
        </p:nvSpPr>
        <p:spPr>
          <a:xfrm>
            <a:off x="9592864" y="5548546"/>
            <a:ext cx="976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>
                <a:solidFill>
                  <a:srgbClr val="F95959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16</a:t>
            </a:r>
          </a:p>
        </p:txBody>
      </p:sp>
      <p:pic>
        <p:nvPicPr>
          <p:cNvPr id="2050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330A3D76-77EC-4622-9191-89E2BA16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39" y="2361458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871EBACF-0C95-487B-A844-F32D5BE7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69" y="2361457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3C7B09A1-9790-4C8F-994E-EB6A631C2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2" y="3109403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D9F8471D-9F5F-4010-AD65-4C3B0F5E4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2" y="3109402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BBF87D52-7D08-4B02-8BC4-5AA7F81A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62" y="3919491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0078A31E-1D05-4CE8-AC37-3FA29998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92" y="3919490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19325D72-95CD-4ADB-8546-0890F6BD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87" y="4747337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23BAF01B-63FF-4BC4-820D-7CF54D25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17" y="4747336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C95AB874-6B57-40F5-A810-324ACC0E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23" y="5548547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B96D937A-6E39-4FFC-8CA3-07E6B6D37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53" y="5548546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AC24B60E-6A0F-4B2E-AF9B-1951D0D2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2300225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93AE4DF1-E934-4549-92D5-E89C45F8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65" y="2300225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990CD672-CFC0-4221-BDCD-7F55B515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3044471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4636471B-B7FB-41BF-BA22-7F97119AC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65" y="3044471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DED48B38-AFCF-467D-BA93-6B94A8286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74" y="3788717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ÁGENES DE FRUTAS VARIADAS em 2020 | Desenhos de frutas ...">
            <a:extLst>
              <a:ext uri="{FF2B5EF4-FFF2-40B4-BE49-F238E27FC236}">
                <a16:creationId xmlns:a16="http://schemas.microsoft.com/office/drawing/2014/main" id="{057738BC-4859-4575-9912-0568095B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65" y="3788716"/>
            <a:ext cx="541284" cy="6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/>
      <p:bldP spid="86" grpId="0"/>
      <p:bldP spid="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4D2413-CAB1-4E97-9943-519C55416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6" r="-1"/>
          <a:stretch/>
        </p:blipFill>
        <p:spPr>
          <a:xfrm>
            <a:off x="1606858" y="2771289"/>
            <a:ext cx="4871808" cy="232054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01AD65A-36AD-4FAF-AFB3-752FF41BF558}"/>
              </a:ext>
            </a:extLst>
          </p:cNvPr>
          <p:cNvSpPr txBox="1"/>
          <p:nvPr/>
        </p:nvSpPr>
        <p:spPr>
          <a:xfrm>
            <a:off x="418731" y="605953"/>
            <a:ext cx="1135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altLang="ko-KR" sz="4000" dirty="0">
                <a:latin typeface="Cavolini" panose="03000502040302020204" pitchFamily="66" charset="0"/>
                <a:cs typeface="Cavolini" panose="03000502040302020204" pitchFamily="66" charset="0"/>
              </a:rPr>
              <a:t>¿Qué número representa?</a:t>
            </a:r>
            <a:endParaRPr lang="ko-KR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43CD20E1-517A-40C0-984D-40AFF91782EF}"/>
              </a:ext>
            </a:extLst>
          </p:cNvPr>
          <p:cNvSpPr/>
          <p:nvPr/>
        </p:nvSpPr>
        <p:spPr>
          <a:xfrm>
            <a:off x="9079388" y="2298022"/>
            <a:ext cx="2314575" cy="3267075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9600" dirty="0">
                <a:latin typeface="Cavolini" panose="03000502040302020204" pitchFamily="66" charset="0"/>
                <a:cs typeface="Cavolini" panose="03000502040302020204" pitchFamily="66" charset="0"/>
              </a:rPr>
              <a:t>13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F0BECBC-CD9D-4C01-8D29-B45411784E81}"/>
              </a:ext>
            </a:extLst>
          </p:cNvPr>
          <p:cNvSpPr/>
          <p:nvPr/>
        </p:nvSpPr>
        <p:spPr>
          <a:xfrm>
            <a:off x="2645545" y="3657599"/>
            <a:ext cx="275208" cy="1056443"/>
          </a:xfrm>
          <a:prstGeom prst="rect">
            <a:avLst/>
          </a:prstGeom>
          <a:solidFill>
            <a:srgbClr val="FFAC1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E6E4A92-B290-4A32-A38A-B7562B3EB1F3}"/>
              </a:ext>
            </a:extLst>
          </p:cNvPr>
          <p:cNvSpPr/>
          <p:nvPr/>
        </p:nvSpPr>
        <p:spPr>
          <a:xfrm>
            <a:off x="5157926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C5963E-2775-489F-A08B-B17FCA33269E}"/>
              </a:ext>
            </a:extLst>
          </p:cNvPr>
          <p:cNvSpPr/>
          <p:nvPr/>
        </p:nvSpPr>
        <p:spPr>
          <a:xfrm>
            <a:off x="4768788" y="4438835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D5CFBB-EE6C-4DB8-956B-223C8D0E2CF1}"/>
              </a:ext>
            </a:extLst>
          </p:cNvPr>
          <p:cNvSpPr/>
          <p:nvPr/>
        </p:nvSpPr>
        <p:spPr>
          <a:xfrm>
            <a:off x="5547064" y="4438834"/>
            <a:ext cx="275208" cy="275207"/>
          </a:xfrm>
          <a:prstGeom prst="rect">
            <a:avLst/>
          </a:prstGeom>
          <a:solidFill>
            <a:srgbClr val="FF5C5B"/>
          </a:solidFill>
          <a:ln w="9525" cap="flat">
            <a:solidFill>
              <a:srgbClr val="FF5C5B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5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AC15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</TotalTime>
  <Words>254</Words>
  <Application>Microsoft Office PowerPoint</Application>
  <PresentationFormat>Panorámica</PresentationFormat>
  <Paragraphs>106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Cavolini</vt:lpstr>
      <vt:lpstr>Wingdings</vt:lpstr>
      <vt:lpstr>PPTMON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cristian herrera</cp:lastModifiedBy>
  <cp:revision>258</cp:revision>
  <dcterms:created xsi:type="dcterms:W3CDTF">2019-04-06T05:20:47Z</dcterms:created>
  <dcterms:modified xsi:type="dcterms:W3CDTF">2020-08-11T21:10:23Z</dcterms:modified>
</cp:coreProperties>
</file>