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72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59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8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90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27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42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33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40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26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04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16C3B-358A-FA43-B650-08A17A9414B9}" type="datetimeFigureOut">
              <a:rPr lang="es-ES" smtClean="0"/>
              <a:t>25-08-20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68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9856" y="1809751"/>
            <a:ext cx="4158343" cy="2149021"/>
          </a:xfrm>
        </p:spPr>
        <p:txBody>
          <a:bodyPr/>
          <a:lstStyle/>
          <a:p>
            <a:r>
              <a:rPr lang="es-ES" dirty="0" smtClean="0">
                <a:cs typeface="Ayuthaya"/>
              </a:rPr>
              <a:t>Artesanía </a:t>
            </a:r>
            <a:r>
              <a:rPr lang="es-ES" dirty="0" err="1" smtClean="0">
                <a:cs typeface="Ayuthaya"/>
              </a:rPr>
              <a:t>Talagante</a:t>
            </a:r>
            <a:endParaRPr lang="es-ES" dirty="0">
              <a:cs typeface="Ayuthay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53000" y="3886200"/>
            <a:ext cx="2819400" cy="103051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Tecnología</a:t>
            </a:r>
          </a:p>
          <a:p>
            <a:r>
              <a:rPr lang="es-ES" dirty="0" smtClean="0"/>
              <a:t>28/08/2020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47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3139"/>
            <a:ext cx="7772400" cy="1879147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yuthaya"/>
                <a:cs typeface="Ayuthaya"/>
              </a:rPr>
              <a:t>¡Hola niños y niñas!</a:t>
            </a:r>
            <a:br>
              <a:rPr lang="es-ES" sz="3600" dirty="0" smtClean="0">
                <a:latin typeface="Ayuthaya"/>
                <a:cs typeface="Ayuthaya"/>
              </a:rPr>
            </a:br>
            <a:r>
              <a:rPr lang="es-ES" sz="3600" dirty="0" smtClean="0">
                <a:latin typeface="Ayuthaya"/>
                <a:cs typeface="Ayuthaya"/>
              </a:rPr>
              <a:t>Esta clase conoceremos una artesanía chilena de la localidad de </a:t>
            </a:r>
            <a:r>
              <a:rPr lang="es-ES" sz="3600" i="1" dirty="0" err="1" smtClean="0">
                <a:latin typeface="Ayuthaya"/>
                <a:cs typeface="Ayuthaya"/>
              </a:rPr>
              <a:t>Talagante</a:t>
            </a:r>
            <a:r>
              <a:rPr lang="es-ES" sz="3600" dirty="0" smtClean="0">
                <a:latin typeface="Ayuthaya"/>
                <a:cs typeface="Ayuthaya"/>
              </a:rPr>
              <a:t>. </a:t>
            </a:r>
            <a:endParaRPr lang="es-ES" sz="3600" dirty="0">
              <a:latin typeface="Ayuthaya"/>
              <a:cs typeface="Ayuthay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 ar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4" y="399142"/>
            <a:ext cx="8700262" cy="59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1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Ayuthaya"/>
                <a:cs typeface="Ayuthaya"/>
              </a:rPr>
              <a:t>Atención a los siguientes pasos a seguir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083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2 arbo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9" r="-13009"/>
          <a:stretch>
            <a:fillRect/>
          </a:stretch>
        </p:blipFill>
        <p:spPr>
          <a:xfrm>
            <a:off x="-254000" y="672946"/>
            <a:ext cx="9652000" cy="5308229"/>
          </a:xfrm>
        </p:spPr>
      </p:pic>
    </p:spTree>
    <p:extLst>
      <p:ext uri="{BB962C8B-B14F-4D97-AF65-F5344CB8AC3E}">
        <p14:creationId xmlns:p14="http://schemas.microsoft.com/office/powerpoint/2010/main" val="101412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1"/>
          </a:fgClr>
          <a:bgClr>
            <a:schemeClr val="accent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3 arbo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65" b="-12965"/>
          <a:stretch>
            <a:fillRect/>
          </a:stretch>
        </p:blipFill>
        <p:spPr>
          <a:xfrm>
            <a:off x="0" y="840758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333533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Marcador de contenido 3" descr="4 arbo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4" b="-1364"/>
          <a:stretch>
            <a:fillRect/>
          </a:stretch>
        </p:blipFill>
        <p:spPr>
          <a:xfrm>
            <a:off x="2086427" y="2180773"/>
            <a:ext cx="6422573" cy="3532168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40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429" y="5203020"/>
            <a:ext cx="9198429" cy="114300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Ayuthaya"/>
                <a:cs typeface="Ayuthaya"/>
              </a:rPr>
              <a:t>¡</a:t>
            </a:r>
            <a:r>
              <a:rPr lang="es-ES" sz="3200" dirty="0" smtClean="0">
                <a:latin typeface="Ayuthaya"/>
                <a:cs typeface="Ayuthaya"/>
              </a:rPr>
              <a:t>Felicitaciones por tu obra artesanal!</a:t>
            </a:r>
            <a:endParaRPr lang="es-ES" sz="3200" dirty="0">
              <a:latin typeface="Ayuthaya"/>
              <a:cs typeface="Ayuthaya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2840" b="12840"/>
          <a:stretch>
            <a:fillRect/>
          </a:stretch>
        </p:blipFill>
        <p:spPr>
          <a:xfrm>
            <a:off x="457200" y="493485"/>
            <a:ext cx="8229600" cy="4525963"/>
          </a:xfrm>
        </p:spPr>
      </p:pic>
      <p:sp>
        <p:nvSpPr>
          <p:cNvPr id="5" name="CuadroTexto 4"/>
          <p:cNvSpPr txBox="1"/>
          <p:nvPr/>
        </p:nvSpPr>
        <p:spPr>
          <a:xfrm>
            <a:off x="457200" y="6292636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</a:rPr>
              <a:t>Envía tu creación al correo: </a:t>
            </a:r>
            <a:r>
              <a:rPr lang="es-ES" sz="2400" b="1" dirty="0" err="1" smtClean="0">
                <a:solidFill>
                  <a:schemeClr val="accent2"/>
                </a:solidFill>
              </a:rPr>
              <a:t>isidora.delafuente@ssccmanquehue.cl</a:t>
            </a:r>
            <a:endParaRPr lang="es-E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5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3">
            <a:extLst>
              <a:ext uri="{FF2B5EF4-FFF2-40B4-BE49-F238E27FC236}">
                <a16:creationId xmlns="" xmlns:a16="http://schemas.microsoft.com/office/drawing/2014/main" id="{303A66D3-A930-C848-9E7D-8FC4EF58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5060" b="-5060"/>
          <a:stretch>
            <a:fillRect/>
          </a:stretch>
        </p:blipFill>
        <p:spPr>
          <a:xfrm>
            <a:off x="0" y="-342647"/>
            <a:ext cx="9144000" cy="75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64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37</Words>
  <Application>Microsoft Macintosh PowerPoint</Application>
  <PresentationFormat>Presentación en pantalla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Artesanía Talagante</vt:lpstr>
      <vt:lpstr>¡Hola niños y niñas! Esta clase conoceremos una artesanía chilena de la localidad de Talagante. </vt:lpstr>
      <vt:lpstr>Presentación de PowerPoint</vt:lpstr>
      <vt:lpstr>Atención a los siguientes pasos a seguir</vt:lpstr>
      <vt:lpstr>Presentación de PowerPoint</vt:lpstr>
      <vt:lpstr>Presentación de PowerPoint</vt:lpstr>
      <vt:lpstr>Presentación de PowerPoint</vt:lpstr>
      <vt:lpstr>¡Felicitaciones por tu obra artesanal!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¡Hola niños y niñas! Esta clase conoceremos una artesanía chilena de la localidad de Talagante. </dc:title>
  <dc:creator>Ana Mc Intyre</dc:creator>
  <cp:lastModifiedBy>Ana Mc Intyre</cp:lastModifiedBy>
  <cp:revision>5</cp:revision>
  <dcterms:created xsi:type="dcterms:W3CDTF">2020-08-25T15:48:12Z</dcterms:created>
  <dcterms:modified xsi:type="dcterms:W3CDTF">2020-08-25T21:24:50Z</dcterms:modified>
</cp:coreProperties>
</file>