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8" r:id="rId6"/>
    <p:sldId id="269" r:id="rId7"/>
    <p:sldId id="25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3D940-CABE-4C53-8CD5-2BAFA55CB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7C4991-2E60-409D-A001-44F22DD41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B7FA1-F9F6-4792-B3D7-B3CC5863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3EC33-E16F-41E4-B059-BEDA57DE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B4228-5530-4EDD-9EA0-2065095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01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5AB9B-4EAA-446C-8E07-BE7E9C6C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D757CF-2FB3-460E-8E1A-12EEC1BCE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EB57E-1887-4685-BA5F-1A8FCD5C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BAB10-FA77-447E-893F-4D6DE62F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4CB6D3-2383-470C-95C9-8410A589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2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EC84D3-5D3A-4ED9-9A0F-6141D6194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C30AB3-62DD-45FA-84EA-9C13C267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B8EDA-6F1A-40AB-A0BB-060CA652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202B20-0B00-45D6-9CF1-7A8B8338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7805-4C3A-415E-9A64-97751B45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10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9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5960533"/>
            <a:ext cx="12192000" cy="745067"/>
          </a:xfrm>
          <a:prstGeom prst="rect">
            <a:avLst/>
          </a:prstGeom>
        </p:spPr>
      </p:pic>
      <p:pic>
        <p:nvPicPr>
          <p:cNvPr id="7" name="Imagen 6" descr="LOGO SSCC MANQUEHU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73" y="1809381"/>
            <a:ext cx="2326095" cy="2830352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5503333" y="2357965"/>
            <a:ext cx="5875867" cy="1875367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solidFill>
                  <a:srgbClr val="263358"/>
                </a:solidFill>
                <a:latin typeface="TheSans B2 ExtraLight"/>
                <a:cs typeface="TheSans B2 ExtraLight"/>
              </a:defRPr>
            </a:lvl1pPr>
          </a:lstStyle>
          <a:p>
            <a:r>
              <a:rPr lang="es-ES_tradnl" dirty="0"/>
              <a:t>Clic para editar titulo</a:t>
            </a:r>
            <a:br>
              <a:rPr lang="es-ES_tradnl" dirty="0"/>
            </a:br>
            <a:r>
              <a:rPr lang="es-ES_tradnl" dirty="0"/>
              <a:t>o presentación</a:t>
            </a:r>
            <a:br>
              <a:rPr lang="es-ES_tradnl" dirty="0"/>
            </a:br>
            <a:br>
              <a:rPr lang="es-ES_tradnl" dirty="0"/>
            </a:br>
            <a:r>
              <a:rPr lang="es-ES_tradnl" dirty="0"/>
              <a:t>Noviembre 2019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5147733" y="2184400"/>
            <a:ext cx="0" cy="204893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2933"/>
            <a:ext cx="12192000" cy="745067"/>
          </a:xfrm>
          <a:prstGeom prst="rect">
            <a:avLst/>
          </a:prstGeom>
        </p:spPr>
      </p:pic>
      <p:cxnSp>
        <p:nvCxnSpPr>
          <p:cNvPr id="28" name="Conector recto 27"/>
          <p:cNvCxnSpPr/>
          <p:nvPr userDrawn="1"/>
        </p:nvCxnSpPr>
        <p:spPr>
          <a:xfrm flipH="1">
            <a:off x="5503333" y="3505197"/>
            <a:ext cx="3776133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5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6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583F6-C8F1-477C-8EA8-39F38773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8D4A8-957C-4FA6-ABE0-18EB99A5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D3A67-A345-4D09-940A-10B25DCD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AF920-E86F-4115-9D8B-3F78E01A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06A7C-D12C-4C14-A646-A689189B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0CEF6-6FCE-4E50-A571-84248E8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81688-9988-4FFF-8A81-775812D0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9FB1F-61A8-402F-B804-DFD082C6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7CD883-98BB-44C2-8668-FC34357B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B848A1-53D7-44F9-B880-EDF79B10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4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4AFC9-626D-4E5E-A0CA-3A168B6A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91395-E28F-40D8-8068-D6AEBA87E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6C7629-D76C-4882-A83E-85E4000CC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844A73-E773-4174-B0E1-D07B3024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BB5D1A-495B-445A-84C9-62ED573D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F3165-0E40-483B-A8F1-B3F11072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655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1A19C-1C47-4614-87E0-7054CBE0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56763-1DE6-4454-B606-33A5F8E6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9D950-F6F0-401F-97F4-5C38F1529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09EF50-3F92-4438-BD23-42DEAC241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096427-44C6-46A5-B69F-2EAD42FBA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C8AB3B-5CFE-45C5-8837-0A4C3502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18948A-B530-4A94-88C2-D0939403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540D43-33B8-4BED-A3E5-689C7D0E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687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18E4D-650D-43BB-8833-FF476300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D422D6-0B6D-4F86-9217-734D4994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FBA0E5-B380-4165-9691-D2EDC670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23C66D-DEB8-4F50-BB4D-1B8E34DD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15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439255-6639-4DE6-B258-AE0283A0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F001F3-7871-450D-A2D9-12AF8E50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43529F-0822-4C52-A5D6-F6D0A831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82075-75CD-4821-B81D-12AC5D50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F33CF-1CBF-4828-B48F-98485604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4F4CB5-865A-43DF-8B51-7CA90360A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700D3E-FA2A-4E8E-A9EF-07E553BB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3123C-CE01-4139-830B-4D5655BC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337BB-5229-47E7-91D0-3C08AA12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2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771D0-BEF1-4E79-A7EA-2F011C3C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2D3B16-3143-4770-BCF6-20217EE3B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03588D-67A9-4926-8234-3B148A65B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F3AC98-732D-474B-B3F6-BF890D2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8D783A-5D0B-42F9-801C-374DFA70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636F03-033C-4A02-A0FF-F4280FBD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55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BD8A23-A61F-4EFB-B7EC-43F11D22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6E1D0-95C5-48A4-9EA2-E1C92A92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8D5A3-56FE-4B9F-AF3F-DAA37C5E8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F2EE-DFF5-4EF3-B1DD-95C7FB14CE62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9EB1-8237-406F-80F4-EC32763DE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3029C-CC61-42FE-BA25-E6435DA39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FFE6-C842-4E2A-A3A6-B23CA877B6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4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16868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096000" y="2251257"/>
            <a:ext cx="4848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ACTIVIDAD N°12</a:t>
            </a:r>
          </a:p>
          <a:p>
            <a:endParaRPr lang="es-ES_tradn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“ARMANDO TU RETRATO”</a:t>
            </a:r>
          </a:p>
          <a:p>
            <a:endParaRPr lang="es-ES_tradn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b="1" dirty="0">
                <a:latin typeface="Arial" panose="020B0604020202020204" pitchFamily="34" charset="0"/>
                <a:cs typeface="Arial" panose="020B0604020202020204" pitchFamily="34" charset="0"/>
              </a:rPr>
              <a:t>ARTES VISUALES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487927" y="4087434"/>
            <a:ext cx="34362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33" i="1" dirty="0">
                <a:latin typeface="Arial" panose="020B0604020202020204" pitchFamily="34" charset="0"/>
                <a:cs typeface="Arial" panose="020B0604020202020204" pitchFamily="34" charset="0"/>
              </a:rPr>
              <a:t>21/08/2020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276912" y="4034730"/>
            <a:ext cx="3312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 stile di Picasso nei ritratti è inconfondibile: le figure si scompongono e si ricompongono nei suoi quadri sconvolgendo tutti i canoni e le proporzioni del volto secondo lo stile cubista. Quando…">
            <a:extLst>
              <a:ext uri="{FF2B5EF4-FFF2-40B4-BE49-F238E27FC236}">
                <a16:creationId xmlns:a16="http://schemas.microsoft.com/office/drawing/2014/main" id="{B44AC99E-145B-474E-B8F9-E18AF88E6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6"/>
          <a:stretch/>
        </p:blipFill>
        <p:spPr bwMode="auto">
          <a:xfrm>
            <a:off x="4514850" y="-13297"/>
            <a:ext cx="4514850" cy="20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 stile di Picasso nei ritratti è inconfondibile: le figure si scompongono e si ricompongono nei suoi quadri sconvolgendo tutti i canoni e le proporzioni del volto secondo lo stile cubista. Quando…">
            <a:extLst>
              <a:ext uri="{FF2B5EF4-FFF2-40B4-BE49-F238E27FC236}">
                <a16:creationId xmlns:a16="http://schemas.microsoft.com/office/drawing/2014/main" id="{C927B4DE-067B-43AF-828A-C9E23C5F8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6"/>
          <a:stretch/>
        </p:blipFill>
        <p:spPr bwMode="auto">
          <a:xfrm>
            <a:off x="0" y="0"/>
            <a:ext cx="4514850" cy="20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asso2">
            <a:extLst>
              <a:ext uri="{FF2B5EF4-FFF2-40B4-BE49-F238E27FC236}">
                <a16:creationId xmlns:a16="http://schemas.microsoft.com/office/drawing/2014/main" id="{29AEEBD8-4E45-414A-A41C-FAFE6F27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6" b="50422"/>
          <a:stretch/>
        </p:blipFill>
        <p:spPr bwMode="auto">
          <a:xfrm>
            <a:off x="9029700" y="-21532"/>
            <a:ext cx="3162300" cy="20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asso2">
            <a:extLst>
              <a:ext uri="{FF2B5EF4-FFF2-40B4-BE49-F238E27FC236}">
                <a16:creationId xmlns:a16="http://schemas.microsoft.com/office/drawing/2014/main" id="{B35DB437-C20F-41C1-B68A-FBB9C5EAC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2"/>
          <a:stretch/>
        </p:blipFill>
        <p:spPr bwMode="auto">
          <a:xfrm>
            <a:off x="0" y="4952295"/>
            <a:ext cx="4332849" cy="19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asso3">
            <a:extLst>
              <a:ext uri="{FF2B5EF4-FFF2-40B4-BE49-F238E27FC236}">
                <a16:creationId xmlns:a16="http://schemas.microsoft.com/office/drawing/2014/main" id="{3FE72355-AE76-4ACB-BDD0-0619FBFFB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1"/>
          <a:stretch/>
        </p:blipFill>
        <p:spPr bwMode="auto">
          <a:xfrm>
            <a:off x="4332849" y="4941966"/>
            <a:ext cx="4332845" cy="199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asso3">
            <a:extLst>
              <a:ext uri="{FF2B5EF4-FFF2-40B4-BE49-F238E27FC236}">
                <a16:creationId xmlns:a16="http://schemas.microsoft.com/office/drawing/2014/main" id="{406C027D-45D3-4B0D-9414-4D3B79044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49402" r="-674" b="598"/>
          <a:stretch/>
        </p:blipFill>
        <p:spPr bwMode="auto">
          <a:xfrm>
            <a:off x="8643091" y="4938523"/>
            <a:ext cx="3589433" cy="199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blo Picasso, obras de arte, TodoCuadros.">
            <a:extLst>
              <a:ext uri="{FF2B5EF4-FFF2-40B4-BE49-F238E27FC236}">
                <a16:creationId xmlns:a16="http://schemas.microsoft.com/office/drawing/2014/main" id="{55346027-B6DF-4136-BB81-BA19C664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57" y="1716258"/>
            <a:ext cx="3543697" cy="48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RTE PARA NIÑOS: Picasso y el Cubismo al alcance de los más pequeños - RZ100arte">
            <a:extLst>
              <a:ext uri="{FF2B5EF4-FFF2-40B4-BE49-F238E27FC236}">
                <a16:creationId xmlns:a16="http://schemas.microsoft.com/office/drawing/2014/main" id="{AFADDAE1-8C29-4B85-AE57-6688D20A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47" y="1716257"/>
            <a:ext cx="3652023" cy="48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ablo Picasso (1881-1973), Le Marin, 1943. Estimate on request. This work is offered in the Impressionist and Modern Art Evening Sale on 15 May at Christies in New York © 2018 Estate of Pablo Picasso Artists Rights Society (ARS), New York">
            <a:extLst>
              <a:ext uri="{FF2B5EF4-FFF2-40B4-BE49-F238E27FC236}">
                <a16:creationId xmlns:a16="http://schemas.microsoft.com/office/drawing/2014/main" id="{B2A9CAA1-3612-414C-BF6D-250BBFF7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6" y="1716258"/>
            <a:ext cx="3338478" cy="48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D701913-4FCB-4BF0-BE51-6CB2C711AA31}"/>
              </a:ext>
            </a:extLst>
          </p:cNvPr>
          <p:cNvSpPr/>
          <p:nvPr/>
        </p:nvSpPr>
        <p:spPr>
          <a:xfrm>
            <a:off x="1957989" y="280349"/>
            <a:ext cx="88741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ARMANDO TU RETRATO</a:t>
            </a:r>
          </a:p>
          <a:p>
            <a:pPr algn="ctr"/>
            <a:endParaRPr lang="es-CL" dirty="0"/>
          </a:p>
          <a:p>
            <a:pPr algn="ctr"/>
            <a:r>
              <a:rPr lang="es-CL" sz="2000" i="1" dirty="0">
                <a:solidFill>
                  <a:srgbClr val="002060"/>
                </a:solidFill>
              </a:rPr>
              <a:t>Te invitamos a observar los maravillosos retratos cubistas del pintor Pablo Picasso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C059AB-62E7-4308-9041-75BC517422AD}"/>
              </a:ext>
            </a:extLst>
          </p:cNvPr>
          <p:cNvSpPr/>
          <p:nvPr/>
        </p:nvSpPr>
        <p:spPr>
          <a:xfrm>
            <a:off x="474086" y="248697"/>
            <a:ext cx="11281783" cy="1312817"/>
          </a:xfrm>
          <a:custGeom>
            <a:avLst/>
            <a:gdLst>
              <a:gd name="connsiteX0" fmla="*/ 0 w 11281783"/>
              <a:gd name="connsiteY0" fmla="*/ 0 h 1312817"/>
              <a:gd name="connsiteX1" fmla="*/ 480960 w 11281783"/>
              <a:gd name="connsiteY1" fmla="*/ 0 h 1312817"/>
              <a:gd name="connsiteX2" fmla="*/ 1300374 w 11281783"/>
              <a:gd name="connsiteY2" fmla="*/ 0 h 1312817"/>
              <a:gd name="connsiteX3" fmla="*/ 1781334 w 11281783"/>
              <a:gd name="connsiteY3" fmla="*/ 0 h 1312817"/>
              <a:gd name="connsiteX4" fmla="*/ 2375112 w 11281783"/>
              <a:gd name="connsiteY4" fmla="*/ 0 h 1312817"/>
              <a:gd name="connsiteX5" fmla="*/ 3081708 w 11281783"/>
              <a:gd name="connsiteY5" fmla="*/ 0 h 1312817"/>
              <a:gd name="connsiteX6" fmla="*/ 3901122 w 11281783"/>
              <a:gd name="connsiteY6" fmla="*/ 0 h 1312817"/>
              <a:gd name="connsiteX7" fmla="*/ 4382082 w 11281783"/>
              <a:gd name="connsiteY7" fmla="*/ 0 h 1312817"/>
              <a:gd name="connsiteX8" fmla="*/ 4863042 w 11281783"/>
              <a:gd name="connsiteY8" fmla="*/ 0 h 1312817"/>
              <a:gd name="connsiteX9" fmla="*/ 5344002 w 11281783"/>
              <a:gd name="connsiteY9" fmla="*/ 0 h 1312817"/>
              <a:gd name="connsiteX10" fmla="*/ 6050598 w 11281783"/>
              <a:gd name="connsiteY10" fmla="*/ 0 h 1312817"/>
              <a:gd name="connsiteX11" fmla="*/ 6418741 w 11281783"/>
              <a:gd name="connsiteY11" fmla="*/ 0 h 1312817"/>
              <a:gd name="connsiteX12" fmla="*/ 6786883 w 11281783"/>
              <a:gd name="connsiteY12" fmla="*/ 0 h 1312817"/>
              <a:gd name="connsiteX13" fmla="*/ 7155026 w 11281783"/>
              <a:gd name="connsiteY13" fmla="*/ 0 h 1312817"/>
              <a:gd name="connsiteX14" fmla="*/ 7748804 w 11281783"/>
              <a:gd name="connsiteY14" fmla="*/ 0 h 1312817"/>
              <a:gd name="connsiteX15" fmla="*/ 8004128 w 11281783"/>
              <a:gd name="connsiteY15" fmla="*/ 0 h 1312817"/>
              <a:gd name="connsiteX16" fmla="*/ 8372271 w 11281783"/>
              <a:gd name="connsiteY16" fmla="*/ 0 h 1312817"/>
              <a:gd name="connsiteX17" fmla="*/ 8627595 w 11281783"/>
              <a:gd name="connsiteY17" fmla="*/ 0 h 1312817"/>
              <a:gd name="connsiteX18" fmla="*/ 8995737 w 11281783"/>
              <a:gd name="connsiteY18" fmla="*/ 0 h 1312817"/>
              <a:gd name="connsiteX19" fmla="*/ 9363880 w 11281783"/>
              <a:gd name="connsiteY19" fmla="*/ 0 h 1312817"/>
              <a:gd name="connsiteX20" fmla="*/ 9732022 w 11281783"/>
              <a:gd name="connsiteY20" fmla="*/ 0 h 1312817"/>
              <a:gd name="connsiteX21" fmla="*/ 9987347 w 11281783"/>
              <a:gd name="connsiteY21" fmla="*/ 0 h 1312817"/>
              <a:gd name="connsiteX22" fmla="*/ 10242671 w 11281783"/>
              <a:gd name="connsiteY22" fmla="*/ 0 h 1312817"/>
              <a:gd name="connsiteX23" fmla="*/ 11281783 w 11281783"/>
              <a:gd name="connsiteY23" fmla="*/ 0 h 1312817"/>
              <a:gd name="connsiteX24" fmla="*/ 11281783 w 11281783"/>
              <a:gd name="connsiteY24" fmla="*/ 437606 h 1312817"/>
              <a:gd name="connsiteX25" fmla="*/ 11281783 w 11281783"/>
              <a:gd name="connsiteY25" fmla="*/ 875211 h 1312817"/>
              <a:gd name="connsiteX26" fmla="*/ 11281783 w 11281783"/>
              <a:gd name="connsiteY26" fmla="*/ 1312817 h 1312817"/>
              <a:gd name="connsiteX27" fmla="*/ 11026458 w 11281783"/>
              <a:gd name="connsiteY27" fmla="*/ 1312817 h 1312817"/>
              <a:gd name="connsiteX28" fmla="*/ 10545498 w 11281783"/>
              <a:gd name="connsiteY28" fmla="*/ 1312817 h 1312817"/>
              <a:gd name="connsiteX29" fmla="*/ 9726085 w 11281783"/>
              <a:gd name="connsiteY29" fmla="*/ 1312817 h 1312817"/>
              <a:gd name="connsiteX30" fmla="*/ 9357942 w 11281783"/>
              <a:gd name="connsiteY30" fmla="*/ 1312817 h 1312817"/>
              <a:gd name="connsiteX31" fmla="*/ 9102618 w 11281783"/>
              <a:gd name="connsiteY31" fmla="*/ 1312817 h 1312817"/>
              <a:gd name="connsiteX32" fmla="*/ 8396022 w 11281783"/>
              <a:gd name="connsiteY32" fmla="*/ 1312817 h 1312817"/>
              <a:gd name="connsiteX33" fmla="*/ 8140697 w 11281783"/>
              <a:gd name="connsiteY33" fmla="*/ 1312817 h 1312817"/>
              <a:gd name="connsiteX34" fmla="*/ 7434101 w 11281783"/>
              <a:gd name="connsiteY34" fmla="*/ 1312817 h 1312817"/>
              <a:gd name="connsiteX35" fmla="*/ 6840323 w 11281783"/>
              <a:gd name="connsiteY35" fmla="*/ 1312817 h 1312817"/>
              <a:gd name="connsiteX36" fmla="*/ 6359363 w 11281783"/>
              <a:gd name="connsiteY36" fmla="*/ 1312817 h 1312817"/>
              <a:gd name="connsiteX37" fmla="*/ 5765585 w 11281783"/>
              <a:gd name="connsiteY37" fmla="*/ 1312817 h 1312817"/>
              <a:gd name="connsiteX38" fmla="*/ 4946171 w 11281783"/>
              <a:gd name="connsiteY38" fmla="*/ 1312817 h 1312817"/>
              <a:gd name="connsiteX39" fmla="*/ 4690847 w 11281783"/>
              <a:gd name="connsiteY39" fmla="*/ 1312817 h 1312817"/>
              <a:gd name="connsiteX40" fmla="*/ 3871433 w 11281783"/>
              <a:gd name="connsiteY40" fmla="*/ 1312817 h 1312817"/>
              <a:gd name="connsiteX41" fmla="*/ 3390473 w 11281783"/>
              <a:gd name="connsiteY41" fmla="*/ 1312817 h 1312817"/>
              <a:gd name="connsiteX42" fmla="*/ 2909512 w 11281783"/>
              <a:gd name="connsiteY42" fmla="*/ 1312817 h 1312817"/>
              <a:gd name="connsiteX43" fmla="*/ 2654188 w 11281783"/>
              <a:gd name="connsiteY43" fmla="*/ 1312817 h 1312817"/>
              <a:gd name="connsiteX44" fmla="*/ 2286046 w 11281783"/>
              <a:gd name="connsiteY44" fmla="*/ 1312817 h 1312817"/>
              <a:gd name="connsiteX45" fmla="*/ 1917903 w 11281783"/>
              <a:gd name="connsiteY45" fmla="*/ 1312817 h 1312817"/>
              <a:gd name="connsiteX46" fmla="*/ 1324125 w 11281783"/>
              <a:gd name="connsiteY46" fmla="*/ 1312817 h 1312817"/>
              <a:gd name="connsiteX47" fmla="*/ 504711 w 11281783"/>
              <a:gd name="connsiteY47" fmla="*/ 1312817 h 1312817"/>
              <a:gd name="connsiteX48" fmla="*/ 0 w 11281783"/>
              <a:gd name="connsiteY48" fmla="*/ 1312817 h 1312817"/>
              <a:gd name="connsiteX49" fmla="*/ 0 w 11281783"/>
              <a:gd name="connsiteY49" fmla="*/ 901468 h 1312817"/>
              <a:gd name="connsiteX50" fmla="*/ 0 w 11281783"/>
              <a:gd name="connsiteY50" fmla="*/ 490118 h 1312817"/>
              <a:gd name="connsiteX51" fmla="*/ 0 w 11281783"/>
              <a:gd name="connsiteY51" fmla="*/ 0 h 13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281783" h="1312817" extrusionOk="0">
                <a:moveTo>
                  <a:pt x="0" y="0"/>
                </a:moveTo>
                <a:cubicBezTo>
                  <a:pt x="226254" y="-3905"/>
                  <a:pt x="379109" y="12772"/>
                  <a:pt x="480960" y="0"/>
                </a:cubicBezTo>
                <a:cubicBezTo>
                  <a:pt x="582811" y="-12772"/>
                  <a:pt x="1113609" y="84312"/>
                  <a:pt x="1300374" y="0"/>
                </a:cubicBezTo>
                <a:cubicBezTo>
                  <a:pt x="1487139" y="-84312"/>
                  <a:pt x="1548258" y="18713"/>
                  <a:pt x="1781334" y="0"/>
                </a:cubicBezTo>
                <a:cubicBezTo>
                  <a:pt x="2014410" y="-18713"/>
                  <a:pt x="2119668" y="36747"/>
                  <a:pt x="2375112" y="0"/>
                </a:cubicBezTo>
                <a:cubicBezTo>
                  <a:pt x="2630556" y="-36747"/>
                  <a:pt x="2772305" y="35983"/>
                  <a:pt x="3081708" y="0"/>
                </a:cubicBezTo>
                <a:cubicBezTo>
                  <a:pt x="3391111" y="-35983"/>
                  <a:pt x="3519267" y="1657"/>
                  <a:pt x="3901122" y="0"/>
                </a:cubicBezTo>
                <a:cubicBezTo>
                  <a:pt x="4282977" y="-1657"/>
                  <a:pt x="4251430" y="34783"/>
                  <a:pt x="4382082" y="0"/>
                </a:cubicBezTo>
                <a:cubicBezTo>
                  <a:pt x="4512734" y="-34783"/>
                  <a:pt x="4764601" y="31566"/>
                  <a:pt x="4863042" y="0"/>
                </a:cubicBezTo>
                <a:cubicBezTo>
                  <a:pt x="4961483" y="-31566"/>
                  <a:pt x="5167185" y="41049"/>
                  <a:pt x="5344002" y="0"/>
                </a:cubicBezTo>
                <a:cubicBezTo>
                  <a:pt x="5520819" y="-41049"/>
                  <a:pt x="5853381" y="9415"/>
                  <a:pt x="6050598" y="0"/>
                </a:cubicBezTo>
                <a:cubicBezTo>
                  <a:pt x="6247815" y="-9415"/>
                  <a:pt x="6262353" y="8706"/>
                  <a:pt x="6418741" y="0"/>
                </a:cubicBezTo>
                <a:cubicBezTo>
                  <a:pt x="6575129" y="-8706"/>
                  <a:pt x="6661999" y="19580"/>
                  <a:pt x="6786883" y="0"/>
                </a:cubicBezTo>
                <a:cubicBezTo>
                  <a:pt x="6911767" y="-19580"/>
                  <a:pt x="7029589" y="1802"/>
                  <a:pt x="7155026" y="0"/>
                </a:cubicBezTo>
                <a:cubicBezTo>
                  <a:pt x="7280463" y="-1802"/>
                  <a:pt x="7607784" y="59078"/>
                  <a:pt x="7748804" y="0"/>
                </a:cubicBezTo>
                <a:cubicBezTo>
                  <a:pt x="7889824" y="-59078"/>
                  <a:pt x="7920041" y="9795"/>
                  <a:pt x="8004128" y="0"/>
                </a:cubicBezTo>
                <a:cubicBezTo>
                  <a:pt x="8088215" y="-9795"/>
                  <a:pt x="8268216" y="43313"/>
                  <a:pt x="8372271" y="0"/>
                </a:cubicBezTo>
                <a:cubicBezTo>
                  <a:pt x="8476326" y="-43313"/>
                  <a:pt x="8548774" y="16076"/>
                  <a:pt x="8627595" y="0"/>
                </a:cubicBezTo>
                <a:cubicBezTo>
                  <a:pt x="8706416" y="-16076"/>
                  <a:pt x="8834119" y="42663"/>
                  <a:pt x="8995737" y="0"/>
                </a:cubicBezTo>
                <a:cubicBezTo>
                  <a:pt x="9157355" y="-42663"/>
                  <a:pt x="9198062" y="35475"/>
                  <a:pt x="9363880" y="0"/>
                </a:cubicBezTo>
                <a:cubicBezTo>
                  <a:pt x="9529698" y="-35475"/>
                  <a:pt x="9658134" y="36870"/>
                  <a:pt x="9732022" y="0"/>
                </a:cubicBezTo>
                <a:cubicBezTo>
                  <a:pt x="9805910" y="-36870"/>
                  <a:pt x="9902543" y="11774"/>
                  <a:pt x="9987347" y="0"/>
                </a:cubicBezTo>
                <a:cubicBezTo>
                  <a:pt x="10072152" y="-11774"/>
                  <a:pt x="10152572" y="28234"/>
                  <a:pt x="10242671" y="0"/>
                </a:cubicBezTo>
                <a:cubicBezTo>
                  <a:pt x="10332770" y="-28234"/>
                  <a:pt x="10923844" y="33968"/>
                  <a:pt x="11281783" y="0"/>
                </a:cubicBezTo>
                <a:cubicBezTo>
                  <a:pt x="11316015" y="208552"/>
                  <a:pt x="11256869" y="328519"/>
                  <a:pt x="11281783" y="437606"/>
                </a:cubicBezTo>
                <a:cubicBezTo>
                  <a:pt x="11306697" y="546693"/>
                  <a:pt x="11273991" y="693119"/>
                  <a:pt x="11281783" y="875211"/>
                </a:cubicBezTo>
                <a:cubicBezTo>
                  <a:pt x="11289575" y="1057304"/>
                  <a:pt x="11249303" y="1130701"/>
                  <a:pt x="11281783" y="1312817"/>
                </a:cubicBezTo>
                <a:cubicBezTo>
                  <a:pt x="11216202" y="1329833"/>
                  <a:pt x="11097580" y="1288318"/>
                  <a:pt x="11026458" y="1312817"/>
                </a:cubicBezTo>
                <a:cubicBezTo>
                  <a:pt x="10955337" y="1337316"/>
                  <a:pt x="10741599" y="1303090"/>
                  <a:pt x="10545498" y="1312817"/>
                </a:cubicBezTo>
                <a:cubicBezTo>
                  <a:pt x="10349397" y="1322544"/>
                  <a:pt x="10099417" y="1299312"/>
                  <a:pt x="9726085" y="1312817"/>
                </a:cubicBezTo>
                <a:cubicBezTo>
                  <a:pt x="9352753" y="1326322"/>
                  <a:pt x="9486478" y="1308753"/>
                  <a:pt x="9357942" y="1312817"/>
                </a:cubicBezTo>
                <a:cubicBezTo>
                  <a:pt x="9229406" y="1316881"/>
                  <a:pt x="9211175" y="1290247"/>
                  <a:pt x="9102618" y="1312817"/>
                </a:cubicBezTo>
                <a:cubicBezTo>
                  <a:pt x="8994061" y="1335387"/>
                  <a:pt x="8552417" y="1280069"/>
                  <a:pt x="8396022" y="1312817"/>
                </a:cubicBezTo>
                <a:cubicBezTo>
                  <a:pt x="8239627" y="1345565"/>
                  <a:pt x="8219653" y="1288945"/>
                  <a:pt x="8140697" y="1312817"/>
                </a:cubicBezTo>
                <a:cubicBezTo>
                  <a:pt x="8061742" y="1336689"/>
                  <a:pt x="7644478" y="1231617"/>
                  <a:pt x="7434101" y="1312817"/>
                </a:cubicBezTo>
                <a:cubicBezTo>
                  <a:pt x="7223724" y="1394017"/>
                  <a:pt x="7109911" y="1286046"/>
                  <a:pt x="6840323" y="1312817"/>
                </a:cubicBezTo>
                <a:cubicBezTo>
                  <a:pt x="6570735" y="1339588"/>
                  <a:pt x="6535136" y="1268240"/>
                  <a:pt x="6359363" y="1312817"/>
                </a:cubicBezTo>
                <a:cubicBezTo>
                  <a:pt x="6183590" y="1357394"/>
                  <a:pt x="5956971" y="1253411"/>
                  <a:pt x="5765585" y="1312817"/>
                </a:cubicBezTo>
                <a:cubicBezTo>
                  <a:pt x="5574199" y="1372223"/>
                  <a:pt x="5296118" y="1271295"/>
                  <a:pt x="4946171" y="1312817"/>
                </a:cubicBezTo>
                <a:cubicBezTo>
                  <a:pt x="4596224" y="1354339"/>
                  <a:pt x="4759368" y="1304264"/>
                  <a:pt x="4690847" y="1312817"/>
                </a:cubicBezTo>
                <a:cubicBezTo>
                  <a:pt x="4622326" y="1321370"/>
                  <a:pt x="4113719" y="1223020"/>
                  <a:pt x="3871433" y="1312817"/>
                </a:cubicBezTo>
                <a:cubicBezTo>
                  <a:pt x="3629147" y="1402614"/>
                  <a:pt x="3550765" y="1289911"/>
                  <a:pt x="3390473" y="1312817"/>
                </a:cubicBezTo>
                <a:cubicBezTo>
                  <a:pt x="3230181" y="1335723"/>
                  <a:pt x="3042781" y="1276700"/>
                  <a:pt x="2909512" y="1312817"/>
                </a:cubicBezTo>
                <a:cubicBezTo>
                  <a:pt x="2776243" y="1348934"/>
                  <a:pt x="2725820" y="1289853"/>
                  <a:pt x="2654188" y="1312817"/>
                </a:cubicBezTo>
                <a:cubicBezTo>
                  <a:pt x="2582556" y="1335781"/>
                  <a:pt x="2373433" y="1294440"/>
                  <a:pt x="2286046" y="1312817"/>
                </a:cubicBezTo>
                <a:cubicBezTo>
                  <a:pt x="2198659" y="1331194"/>
                  <a:pt x="2011373" y="1307476"/>
                  <a:pt x="1917903" y="1312817"/>
                </a:cubicBezTo>
                <a:cubicBezTo>
                  <a:pt x="1824433" y="1318158"/>
                  <a:pt x="1598274" y="1265327"/>
                  <a:pt x="1324125" y="1312817"/>
                </a:cubicBezTo>
                <a:cubicBezTo>
                  <a:pt x="1049976" y="1360307"/>
                  <a:pt x="674626" y="1233013"/>
                  <a:pt x="504711" y="1312817"/>
                </a:cubicBezTo>
                <a:cubicBezTo>
                  <a:pt x="334796" y="1392621"/>
                  <a:pt x="227479" y="1258599"/>
                  <a:pt x="0" y="1312817"/>
                </a:cubicBezTo>
                <a:cubicBezTo>
                  <a:pt x="-3140" y="1195979"/>
                  <a:pt x="32333" y="987522"/>
                  <a:pt x="0" y="901468"/>
                </a:cubicBezTo>
                <a:cubicBezTo>
                  <a:pt x="-32333" y="815414"/>
                  <a:pt x="40728" y="614713"/>
                  <a:pt x="0" y="490118"/>
                </a:cubicBezTo>
                <a:cubicBezTo>
                  <a:pt x="-40728" y="365523"/>
                  <a:pt x="9726" y="14569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203055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6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blo Picasso Portrait Tutt Art">
            <a:extLst>
              <a:ext uri="{FF2B5EF4-FFF2-40B4-BE49-F238E27FC236}">
                <a16:creationId xmlns:a16="http://schemas.microsoft.com/office/drawing/2014/main" id="{EC7B9299-C0C9-4F24-822A-74FB6581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42416" r="37406" b="44674"/>
          <a:stretch/>
        </p:blipFill>
        <p:spPr bwMode="auto">
          <a:xfrm>
            <a:off x="410121" y="2308566"/>
            <a:ext cx="1691218" cy="1114606"/>
          </a:xfrm>
          <a:custGeom>
            <a:avLst/>
            <a:gdLst>
              <a:gd name="connsiteX0" fmla="*/ 1407998 w 2815997"/>
              <a:gd name="connsiteY0" fmla="*/ 0 h 1827606"/>
              <a:gd name="connsiteX1" fmla="*/ 2815997 w 2815997"/>
              <a:gd name="connsiteY1" fmla="*/ 913803 h 1827606"/>
              <a:gd name="connsiteX2" fmla="*/ 1407998 w 2815997"/>
              <a:gd name="connsiteY2" fmla="*/ 1827606 h 1827606"/>
              <a:gd name="connsiteX3" fmla="*/ 7269 w 2815997"/>
              <a:gd name="connsiteY3" fmla="*/ 1007234 h 1827606"/>
              <a:gd name="connsiteX4" fmla="*/ 0 w 2815997"/>
              <a:gd name="connsiteY4" fmla="*/ 913816 h 1827606"/>
              <a:gd name="connsiteX5" fmla="*/ 0 w 2815997"/>
              <a:gd name="connsiteY5" fmla="*/ 913790 h 1827606"/>
              <a:gd name="connsiteX6" fmla="*/ 7269 w 2815997"/>
              <a:gd name="connsiteY6" fmla="*/ 820372 h 1827606"/>
              <a:gd name="connsiteX7" fmla="*/ 1407998 w 2815997"/>
              <a:gd name="connsiteY7" fmla="*/ 0 h 182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5997" h="1827606">
                <a:moveTo>
                  <a:pt x="1407998" y="0"/>
                </a:moveTo>
                <a:cubicBezTo>
                  <a:pt x="2185614" y="0"/>
                  <a:pt x="2815997" y="409124"/>
                  <a:pt x="2815997" y="913803"/>
                </a:cubicBezTo>
                <a:cubicBezTo>
                  <a:pt x="2815997" y="1418482"/>
                  <a:pt x="2185614" y="1827606"/>
                  <a:pt x="1407998" y="1827606"/>
                </a:cubicBezTo>
                <a:cubicBezTo>
                  <a:pt x="678983" y="1827606"/>
                  <a:pt x="79372" y="1468024"/>
                  <a:pt x="7269" y="1007234"/>
                </a:cubicBezTo>
                <a:lnTo>
                  <a:pt x="0" y="913816"/>
                </a:lnTo>
                <a:lnTo>
                  <a:pt x="0" y="913790"/>
                </a:lnTo>
                <a:lnTo>
                  <a:pt x="7269" y="820372"/>
                </a:lnTo>
                <a:cubicBezTo>
                  <a:pt x="79372" y="359582"/>
                  <a:pt x="678983" y="0"/>
                  <a:pt x="140799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Pablo Picasso Portrait Tutt Art">
            <a:extLst>
              <a:ext uri="{FF2B5EF4-FFF2-40B4-BE49-F238E27FC236}">
                <a16:creationId xmlns:a16="http://schemas.microsoft.com/office/drawing/2014/main" id="{550E0EC9-4855-433F-A9C6-54648E0B2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91" t="18926" r="30717" b="65837"/>
          <a:stretch/>
        </p:blipFill>
        <p:spPr bwMode="auto">
          <a:xfrm>
            <a:off x="10341192" y="4454693"/>
            <a:ext cx="1683046" cy="1558832"/>
          </a:xfrm>
          <a:custGeom>
            <a:avLst/>
            <a:gdLst>
              <a:gd name="connsiteX0" fmla="*/ 986618 w 1973236"/>
              <a:gd name="connsiteY0" fmla="*/ 0 h 1827606"/>
              <a:gd name="connsiteX1" fmla="*/ 1973236 w 1973236"/>
              <a:gd name="connsiteY1" fmla="*/ 913803 h 1827606"/>
              <a:gd name="connsiteX2" fmla="*/ 986618 w 1973236"/>
              <a:gd name="connsiteY2" fmla="*/ 1827606 h 1827606"/>
              <a:gd name="connsiteX3" fmla="*/ 0 w 1973236"/>
              <a:gd name="connsiteY3" fmla="*/ 913803 h 1827606"/>
              <a:gd name="connsiteX4" fmla="*/ 986618 w 1973236"/>
              <a:gd name="connsiteY4" fmla="*/ 0 h 182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236" h="1827606">
                <a:moveTo>
                  <a:pt x="986618" y="0"/>
                </a:moveTo>
                <a:cubicBezTo>
                  <a:pt x="1531512" y="0"/>
                  <a:pt x="1973236" y="409124"/>
                  <a:pt x="1973236" y="913803"/>
                </a:cubicBezTo>
                <a:cubicBezTo>
                  <a:pt x="1973236" y="1418482"/>
                  <a:pt x="1531512" y="1827606"/>
                  <a:pt x="986618" y="1827606"/>
                </a:cubicBezTo>
                <a:cubicBezTo>
                  <a:pt x="441724" y="1827606"/>
                  <a:pt x="0" y="1418482"/>
                  <a:pt x="0" y="913803"/>
                </a:cubicBezTo>
                <a:cubicBezTo>
                  <a:pt x="0" y="409124"/>
                  <a:pt x="441724" y="0"/>
                  <a:pt x="9866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Nusch Éluard / Picasso. Retratos | Museo Picasso de Barcelona">
            <a:extLst>
              <a:ext uri="{FF2B5EF4-FFF2-40B4-BE49-F238E27FC236}">
                <a16:creationId xmlns:a16="http://schemas.microsoft.com/office/drawing/2014/main" id="{53591B95-55AC-404C-9EEA-E9A3F88E0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20934" r="45702" b="68832"/>
          <a:stretch/>
        </p:blipFill>
        <p:spPr bwMode="auto">
          <a:xfrm>
            <a:off x="269112" y="4454693"/>
            <a:ext cx="1973235" cy="2005573"/>
          </a:xfrm>
          <a:custGeom>
            <a:avLst/>
            <a:gdLst>
              <a:gd name="connsiteX0" fmla="*/ 328879 w 1973235"/>
              <a:gd name="connsiteY0" fmla="*/ 0 h 2005573"/>
              <a:gd name="connsiteX1" fmla="*/ 1644356 w 1973235"/>
              <a:gd name="connsiteY1" fmla="*/ 0 h 2005573"/>
              <a:gd name="connsiteX2" fmla="*/ 1973235 w 1973235"/>
              <a:gd name="connsiteY2" fmla="*/ 328879 h 2005573"/>
              <a:gd name="connsiteX3" fmla="*/ 1973235 w 1973235"/>
              <a:gd name="connsiteY3" fmla="*/ 1676694 h 2005573"/>
              <a:gd name="connsiteX4" fmla="*/ 1644356 w 1973235"/>
              <a:gd name="connsiteY4" fmla="*/ 2005573 h 2005573"/>
              <a:gd name="connsiteX5" fmla="*/ 328879 w 1973235"/>
              <a:gd name="connsiteY5" fmla="*/ 2005573 h 2005573"/>
              <a:gd name="connsiteX6" fmla="*/ 0 w 1973235"/>
              <a:gd name="connsiteY6" fmla="*/ 1676694 h 2005573"/>
              <a:gd name="connsiteX7" fmla="*/ 0 w 1973235"/>
              <a:gd name="connsiteY7" fmla="*/ 328879 h 2005573"/>
              <a:gd name="connsiteX8" fmla="*/ 328879 w 1973235"/>
              <a:gd name="connsiteY8" fmla="*/ 0 h 20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235" h="2005573">
                <a:moveTo>
                  <a:pt x="328879" y="0"/>
                </a:moveTo>
                <a:lnTo>
                  <a:pt x="1644356" y="0"/>
                </a:lnTo>
                <a:cubicBezTo>
                  <a:pt x="1825991" y="0"/>
                  <a:pt x="1973235" y="147244"/>
                  <a:pt x="1973235" y="328879"/>
                </a:cubicBezTo>
                <a:lnTo>
                  <a:pt x="1973235" y="1676694"/>
                </a:lnTo>
                <a:cubicBezTo>
                  <a:pt x="1973235" y="1858329"/>
                  <a:pt x="1825991" y="2005573"/>
                  <a:pt x="1644356" y="2005573"/>
                </a:cubicBezTo>
                <a:lnTo>
                  <a:pt x="328879" y="2005573"/>
                </a:lnTo>
                <a:cubicBezTo>
                  <a:pt x="147244" y="2005573"/>
                  <a:pt x="0" y="1858329"/>
                  <a:pt x="0" y="1676694"/>
                </a:cubicBezTo>
                <a:lnTo>
                  <a:pt x="0" y="328879"/>
                </a:lnTo>
                <a:cubicBezTo>
                  <a:pt x="0" y="147244"/>
                  <a:pt x="147244" y="0"/>
                  <a:pt x="3288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Bust of a Woman. Pablo Picasso, 1938. #picasso #art #arthistory">
            <a:extLst>
              <a:ext uri="{FF2B5EF4-FFF2-40B4-BE49-F238E27FC236}">
                <a16:creationId xmlns:a16="http://schemas.microsoft.com/office/drawing/2014/main" id="{950D15D3-63E8-4C93-A5EE-F4CE362EA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1" t="42856" r="34375" b="46275"/>
          <a:stretch/>
        </p:blipFill>
        <p:spPr bwMode="auto">
          <a:xfrm>
            <a:off x="2711183" y="5692409"/>
            <a:ext cx="1394027" cy="1044980"/>
          </a:xfrm>
          <a:custGeom>
            <a:avLst/>
            <a:gdLst>
              <a:gd name="connsiteX0" fmla="*/ 233156 w 1866177"/>
              <a:gd name="connsiteY0" fmla="*/ 0 h 1398910"/>
              <a:gd name="connsiteX1" fmla="*/ 1633021 w 1866177"/>
              <a:gd name="connsiteY1" fmla="*/ 0 h 1398910"/>
              <a:gd name="connsiteX2" fmla="*/ 1866177 w 1866177"/>
              <a:gd name="connsiteY2" fmla="*/ 233156 h 1398910"/>
              <a:gd name="connsiteX3" fmla="*/ 1866177 w 1866177"/>
              <a:gd name="connsiteY3" fmla="*/ 1165754 h 1398910"/>
              <a:gd name="connsiteX4" fmla="*/ 1633021 w 1866177"/>
              <a:gd name="connsiteY4" fmla="*/ 1398910 h 1398910"/>
              <a:gd name="connsiteX5" fmla="*/ 233156 w 1866177"/>
              <a:gd name="connsiteY5" fmla="*/ 1398910 h 1398910"/>
              <a:gd name="connsiteX6" fmla="*/ 0 w 1866177"/>
              <a:gd name="connsiteY6" fmla="*/ 1165754 h 1398910"/>
              <a:gd name="connsiteX7" fmla="*/ 0 w 1866177"/>
              <a:gd name="connsiteY7" fmla="*/ 233156 h 1398910"/>
              <a:gd name="connsiteX8" fmla="*/ 233156 w 1866177"/>
              <a:gd name="connsiteY8" fmla="*/ 0 h 139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177" h="1398910">
                <a:moveTo>
                  <a:pt x="233156" y="0"/>
                </a:moveTo>
                <a:lnTo>
                  <a:pt x="1633021" y="0"/>
                </a:lnTo>
                <a:cubicBezTo>
                  <a:pt x="1761790" y="0"/>
                  <a:pt x="1866177" y="104387"/>
                  <a:pt x="1866177" y="233156"/>
                </a:cubicBezTo>
                <a:lnTo>
                  <a:pt x="1866177" y="1165754"/>
                </a:lnTo>
                <a:cubicBezTo>
                  <a:pt x="1866177" y="1294523"/>
                  <a:pt x="1761790" y="1398910"/>
                  <a:pt x="1633021" y="1398910"/>
                </a:cubicBezTo>
                <a:lnTo>
                  <a:pt x="233156" y="1398910"/>
                </a:lnTo>
                <a:cubicBezTo>
                  <a:pt x="104387" y="1398910"/>
                  <a:pt x="0" y="1294523"/>
                  <a:pt x="0" y="1165754"/>
                </a:cubicBezTo>
                <a:lnTo>
                  <a:pt x="0" y="233156"/>
                </a:lnTo>
                <a:cubicBezTo>
                  <a:pt x="0" y="104387"/>
                  <a:pt x="104387" y="0"/>
                  <a:pt x="23315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Bust of a Woman. Pablo Picasso, 1938. #picasso #art #arthistory">
            <a:extLst>
              <a:ext uri="{FF2B5EF4-FFF2-40B4-BE49-F238E27FC236}">
                <a16:creationId xmlns:a16="http://schemas.microsoft.com/office/drawing/2014/main" id="{42F11910-A745-4E3A-8B7A-A5CAF9FA1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19932" r="28049" b="65169"/>
          <a:stretch/>
        </p:blipFill>
        <p:spPr bwMode="auto">
          <a:xfrm>
            <a:off x="416951" y="293451"/>
            <a:ext cx="1684387" cy="1685030"/>
          </a:xfrm>
          <a:custGeom>
            <a:avLst/>
            <a:gdLst>
              <a:gd name="connsiteX0" fmla="*/ 1188700 w 2377440"/>
              <a:gd name="connsiteY0" fmla="*/ 0 h 2378347"/>
              <a:gd name="connsiteX1" fmla="*/ 1188740 w 2377440"/>
              <a:gd name="connsiteY1" fmla="*/ 0 h 2378347"/>
              <a:gd name="connsiteX2" fmla="*/ 1310260 w 2377440"/>
              <a:gd name="connsiteY2" fmla="*/ 6139 h 2378347"/>
              <a:gd name="connsiteX3" fmla="*/ 2377440 w 2377440"/>
              <a:gd name="connsiteY3" fmla="*/ 1189173 h 2378347"/>
              <a:gd name="connsiteX4" fmla="*/ 1188720 w 2377440"/>
              <a:gd name="connsiteY4" fmla="*/ 2378347 h 2378347"/>
              <a:gd name="connsiteX5" fmla="*/ 0 w 2377440"/>
              <a:gd name="connsiteY5" fmla="*/ 1189173 h 2378347"/>
              <a:gd name="connsiteX6" fmla="*/ 1067180 w 2377440"/>
              <a:gd name="connsiteY6" fmla="*/ 6139 h 237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7440" h="2378347">
                <a:moveTo>
                  <a:pt x="1188700" y="0"/>
                </a:moveTo>
                <a:lnTo>
                  <a:pt x="1188740" y="0"/>
                </a:lnTo>
                <a:lnTo>
                  <a:pt x="1310260" y="6139"/>
                </a:lnTo>
                <a:cubicBezTo>
                  <a:pt x="1909679" y="67036"/>
                  <a:pt x="2377440" y="573458"/>
                  <a:pt x="2377440" y="1189173"/>
                </a:cubicBezTo>
                <a:cubicBezTo>
                  <a:pt x="2377440" y="1845936"/>
                  <a:pt x="1845232" y="2378347"/>
                  <a:pt x="1188720" y="2378347"/>
                </a:cubicBezTo>
                <a:cubicBezTo>
                  <a:pt x="532208" y="2378347"/>
                  <a:pt x="0" y="1845936"/>
                  <a:pt x="0" y="1189173"/>
                </a:cubicBezTo>
                <a:cubicBezTo>
                  <a:pt x="0" y="573458"/>
                  <a:pt x="467761" y="67036"/>
                  <a:pt x="1067180" y="613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reo que es una pintura de arte surreal muy bonita con colores vivos que llaman la atención de nuestros ojos">
            <a:extLst>
              <a:ext uri="{FF2B5EF4-FFF2-40B4-BE49-F238E27FC236}">
                <a16:creationId xmlns:a16="http://schemas.microsoft.com/office/drawing/2014/main" id="{3EDCA1E7-D369-42BC-B5D7-6937F1A65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0" t="59103" r="31580" b="30684"/>
          <a:stretch/>
        </p:blipFill>
        <p:spPr bwMode="auto">
          <a:xfrm>
            <a:off x="8851646" y="5779856"/>
            <a:ext cx="1683046" cy="957533"/>
          </a:xfrm>
          <a:custGeom>
            <a:avLst/>
            <a:gdLst>
              <a:gd name="connsiteX0" fmla="*/ 1073193 w 2181792"/>
              <a:gd name="connsiteY0" fmla="*/ 0 h 957533"/>
              <a:gd name="connsiteX1" fmla="*/ 2181792 w 2181792"/>
              <a:gd name="connsiteY1" fmla="*/ 478767 h 957533"/>
              <a:gd name="connsiteX2" fmla="*/ 1296614 w 2181792"/>
              <a:gd name="connsiteY2" fmla="*/ 947807 h 957533"/>
              <a:gd name="connsiteX3" fmla="*/ 1073216 w 2181792"/>
              <a:gd name="connsiteY3" fmla="*/ 957533 h 957533"/>
              <a:gd name="connsiteX4" fmla="*/ 1073170 w 2181792"/>
              <a:gd name="connsiteY4" fmla="*/ 957533 h 957533"/>
              <a:gd name="connsiteX5" fmla="*/ 849772 w 2181792"/>
              <a:gd name="connsiteY5" fmla="*/ 947807 h 957533"/>
              <a:gd name="connsiteX6" fmla="*/ 51713 w 2181792"/>
              <a:gd name="connsiteY6" fmla="*/ 665125 h 957533"/>
              <a:gd name="connsiteX7" fmla="*/ 0 w 2181792"/>
              <a:gd name="connsiteY7" fmla="*/ 593179 h 957533"/>
              <a:gd name="connsiteX8" fmla="*/ 0 w 2181792"/>
              <a:gd name="connsiteY8" fmla="*/ 364355 h 957533"/>
              <a:gd name="connsiteX9" fmla="*/ 51713 w 2181792"/>
              <a:gd name="connsiteY9" fmla="*/ 292409 h 957533"/>
              <a:gd name="connsiteX10" fmla="*/ 1073193 w 2181792"/>
              <a:gd name="connsiteY10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1792" h="957533">
                <a:moveTo>
                  <a:pt x="1073193" y="0"/>
                </a:moveTo>
                <a:cubicBezTo>
                  <a:pt x="1685455" y="0"/>
                  <a:pt x="2181792" y="214351"/>
                  <a:pt x="2181792" y="478767"/>
                </a:cubicBezTo>
                <a:cubicBezTo>
                  <a:pt x="2181792" y="710131"/>
                  <a:pt x="1801784" y="903164"/>
                  <a:pt x="1296614" y="947807"/>
                </a:cubicBezTo>
                <a:lnTo>
                  <a:pt x="1073216" y="957533"/>
                </a:lnTo>
                <a:lnTo>
                  <a:pt x="1073170" y="957533"/>
                </a:lnTo>
                <a:lnTo>
                  <a:pt x="849772" y="947807"/>
                </a:lnTo>
                <a:cubicBezTo>
                  <a:pt x="488936" y="915919"/>
                  <a:pt x="191959" y="808322"/>
                  <a:pt x="51713" y="665125"/>
                </a:cubicBezTo>
                <a:lnTo>
                  <a:pt x="0" y="593179"/>
                </a:lnTo>
                <a:lnTo>
                  <a:pt x="0" y="364355"/>
                </a:lnTo>
                <a:lnTo>
                  <a:pt x="51713" y="292409"/>
                </a:lnTo>
                <a:cubicBezTo>
                  <a:pt x="220008" y="120572"/>
                  <a:pt x="613997" y="0"/>
                  <a:pt x="10731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creo que es una pintura de arte surreal muy bonita con colores vivos que llaman la atención de nuestros ojos">
            <a:extLst>
              <a:ext uri="{FF2B5EF4-FFF2-40B4-BE49-F238E27FC236}">
                <a16:creationId xmlns:a16="http://schemas.microsoft.com/office/drawing/2014/main" id="{8AB7B423-EF0D-411C-81DB-A4D6C8AEC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33244" r="40033" b="53491"/>
          <a:stretch/>
        </p:blipFill>
        <p:spPr bwMode="auto">
          <a:xfrm>
            <a:off x="10292757" y="253217"/>
            <a:ext cx="1533379" cy="872874"/>
          </a:xfrm>
          <a:custGeom>
            <a:avLst/>
            <a:gdLst>
              <a:gd name="connsiteX0" fmla="*/ 1145499 w 2290998"/>
              <a:gd name="connsiteY0" fmla="*/ 0 h 1194682"/>
              <a:gd name="connsiteX1" fmla="*/ 2290998 w 2290998"/>
              <a:gd name="connsiteY1" fmla="*/ 597341 h 1194682"/>
              <a:gd name="connsiteX2" fmla="*/ 1145499 w 2290998"/>
              <a:gd name="connsiteY2" fmla="*/ 1194682 h 1194682"/>
              <a:gd name="connsiteX3" fmla="*/ 0 w 2290998"/>
              <a:gd name="connsiteY3" fmla="*/ 597341 h 1194682"/>
              <a:gd name="connsiteX4" fmla="*/ 1145499 w 2290998"/>
              <a:gd name="connsiteY4" fmla="*/ 0 h 119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8" h="1194682">
                <a:moveTo>
                  <a:pt x="1145499" y="0"/>
                </a:moveTo>
                <a:cubicBezTo>
                  <a:pt x="1778141" y="0"/>
                  <a:pt x="2290998" y="267439"/>
                  <a:pt x="2290998" y="597341"/>
                </a:cubicBezTo>
                <a:cubicBezTo>
                  <a:pt x="2290998" y="927243"/>
                  <a:pt x="1778141" y="1194682"/>
                  <a:pt x="1145499" y="1194682"/>
                </a:cubicBezTo>
                <a:cubicBezTo>
                  <a:pt x="512857" y="1194682"/>
                  <a:pt x="0" y="927243"/>
                  <a:pt x="0" y="597341"/>
                </a:cubicBezTo>
                <a:cubicBezTo>
                  <a:pt x="0" y="267439"/>
                  <a:pt x="512857" y="0"/>
                  <a:pt x="11454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Funcion artistica, una mujer mirando al infinito (y mas alla).">
            <a:extLst>
              <a:ext uri="{FF2B5EF4-FFF2-40B4-BE49-F238E27FC236}">
                <a16:creationId xmlns:a16="http://schemas.microsoft.com/office/drawing/2014/main" id="{713FEAD6-15E9-43EB-A767-B8416A382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31439" r="52259" b="48853"/>
          <a:stretch/>
        </p:blipFill>
        <p:spPr bwMode="auto">
          <a:xfrm>
            <a:off x="10085463" y="1511440"/>
            <a:ext cx="1533379" cy="1685030"/>
          </a:xfrm>
          <a:custGeom>
            <a:avLst/>
            <a:gdLst>
              <a:gd name="connsiteX0" fmla="*/ 262602 w 1533379"/>
              <a:gd name="connsiteY0" fmla="*/ 0 h 1685030"/>
              <a:gd name="connsiteX1" fmla="*/ 1312980 w 1533379"/>
              <a:gd name="connsiteY1" fmla="*/ 0 h 1685030"/>
              <a:gd name="connsiteX2" fmla="*/ 1530734 w 1533379"/>
              <a:gd name="connsiteY2" fmla="*/ 115779 h 1685030"/>
              <a:gd name="connsiteX3" fmla="*/ 1533379 w 1533379"/>
              <a:gd name="connsiteY3" fmla="*/ 120653 h 1685030"/>
              <a:gd name="connsiteX4" fmla="*/ 1533379 w 1533379"/>
              <a:gd name="connsiteY4" fmla="*/ 1564378 h 1685030"/>
              <a:gd name="connsiteX5" fmla="*/ 1530734 w 1533379"/>
              <a:gd name="connsiteY5" fmla="*/ 1569251 h 1685030"/>
              <a:gd name="connsiteX6" fmla="*/ 1312980 w 1533379"/>
              <a:gd name="connsiteY6" fmla="*/ 1685030 h 1685030"/>
              <a:gd name="connsiteX7" fmla="*/ 262602 w 1533379"/>
              <a:gd name="connsiteY7" fmla="*/ 1685030 h 1685030"/>
              <a:gd name="connsiteX8" fmla="*/ 0 w 1533379"/>
              <a:gd name="connsiteY8" fmla="*/ 1422428 h 1685030"/>
              <a:gd name="connsiteX9" fmla="*/ 0 w 1533379"/>
              <a:gd name="connsiteY9" fmla="*/ 262602 h 1685030"/>
              <a:gd name="connsiteX10" fmla="*/ 262602 w 1533379"/>
              <a:gd name="connsiteY10" fmla="*/ 0 h 168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3379" h="1685030">
                <a:moveTo>
                  <a:pt x="262602" y="0"/>
                </a:moveTo>
                <a:lnTo>
                  <a:pt x="1312980" y="0"/>
                </a:lnTo>
                <a:cubicBezTo>
                  <a:pt x="1403625" y="0"/>
                  <a:pt x="1483542" y="45926"/>
                  <a:pt x="1530734" y="115779"/>
                </a:cubicBezTo>
                <a:lnTo>
                  <a:pt x="1533379" y="120653"/>
                </a:lnTo>
                <a:lnTo>
                  <a:pt x="1533379" y="1564378"/>
                </a:lnTo>
                <a:lnTo>
                  <a:pt x="1530734" y="1569251"/>
                </a:lnTo>
                <a:cubicBezTo>
                  <a:pt x="1483542" y="1639104"/>
                  <a:pt x="1403625" y="1685030"/>
                  <a:pt x="1312980" y="1685030"/>
                </a:cubicBezTo>
                <a:lnTo>
                  <a:pt x="262602" y="1685030"/>
                </a:lnTo>
                <a:cubicBezTo>
                  <a:pt x="117571" y="1685030"/>
                  <a:pt x="0" y="1567459"/>
                  <a:pt x="0" y="1422428"/>
                </a:cubicBezTo>
                <a:lnTo>
                  <a:pt x="0" y="262602"/>
                </a:lnTo>
                <a:cubicBezTo>
                  <a:pt x="0" y="117571"/>
                  <a:pt x="117571" y="0"/>
                  <a:pt x="26260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Pablo Picasso - Portrait of a Young Girl, after Cranach the Younger, II">
            <a:extLst>
              <a:ext uri="{FF2B5EF4-FFF2-40B4-BE49-F238E27FC236}">
                <a16:creationId xmlns:a16="http://schemas.microsoft.com/office/drawing/2014/main" id="{37FD6227-6CFC-4359-84A8-A6D6C8ED3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1" t="13739" r="33996" b="73692"/>
          <a:stretch/>
        </p:blipFill>
        <p:spPr bwMode="auto">
          <a:xfrm>
            <a:off x="2390186" y="963018"/>
            <a:ext cx="927651" cy="1390937"/>
          </a:xfrm>
          <a:custGeom>
            <a:avLst/>
            <a:gdLst>
              <a:gd name="connsiteX0" fmla="*/ 700092 w 1400184"/>
              <a:gd name="connsiteY0" fmla="*/ 0 h 2099462"/>
              <a:gd name="connsiteX1" fmla="*/ 1400184 w 1400184"/>
              <a:gd name="connsiteY1" fmla="*/ 1049731 h 2099462"/>
              <a:gd name="connsiteX2" fmla="*/ 700092 w 1400184"/>
              <a:gd name="connsiteY2" fmla="*/ 2099462 h 2099462"/>
              <a:gd name="connsiteX3" fmla="*/ 0 w 1400184"/>
              <a:gd name="connsiteY3" fmla="*/ 1049731 h 2099462"/>
              <a:gd name="connsiteX4" fmla="*/ 700092 w 1400184"/>
              <a:gd name="connsiteY4" fmla="*/ 0 h 20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84" h="2099462">
                <a:moveTo>
                  <a:pt x="700092" y="0"/>
                </a:moveTo>
                <a:cubicBezTo>
                  <a:pt x="1086742" y="0"/>
                  <a:pt x="1400184" y="469981"/>
                  <a:pt x="1400184" y="1049731"/>
                </a:cubicBezTo>
                <a:cubicBezTo>
                  <a:pt x="1400184" y="1629481"/>
                  <a:pt x="1086742" y="2099462"/>
                  <a:pt x="700092" y="2099462"/>
                </a:cubicBezTo>
                <a:cubicBezTo>
                  <a:pt x="313442" y="2099462"/>
                  <a:pt x="0" y="1629481"/>
                  <a:pt x="0" y="1049731"/>
                </a:cubicBezTo>
                <a:cubicBezTo>
                  <a:pt x="0" y="469981"/>
                  <a:pt x="313442" y="0"/>
                  <a:pt x="7000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AA6CD-3636-47A2-84C5-F227D8EFD464}"/>
              </a:ext>
            </a:extLst>
          </p:cNvPr>
          <p:cNvSpPr/>
          <p:nvPr/>
        </p:nvSpPr>
        <p:spPr>
          <a:xfrm>
            <a:off x="3979235" y="634489"/>
            <a:ext cx="55745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2"/>
                </a:solidFill>
              </a:rPr>
              <a:t>Te invitamos a reflexionar con las siguientes preguntas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CREATIVAS </a:t>
            </a:r>
            <a:r>
              <a:rPr lang="es-ES" sz="2400" b="1" dirty="0">
                <a:solidFill>
                  <a:schemeClr val="tx2"/>
                </a:solidFill>
              </a:rPr>
              <a:t>de los cuadros que te presentamos: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 </a:t>
            </a:r>
          </a:p>
          <a:p>
            <a:pPr algn="ctr"/>
            <a:endParaRPr lang="es-ES" sz="2400" b="1" dirty="0">
              <a:solidFill>
                <a:schemeClr val="tx2"/>
              </a:solidFill>
            </a:endParaRPr>
          </a:p>
          <a:p>
            <a:pPr algn="ctr"/>
            <a:endParaRPr lang="es-ES" sz="2400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¿Alguna vez has visto estas pinturas?</a:t>
            </a:r>
          </a:p>
          <a:p>
            <a:pPr marL="285750" indent="-285750" algn="ctr">
              <a:buFont typeface="Arial"/>
              <a:buChar char="•"/>
            </a:pPr>
            <a:endParaRPr lang="es-ES" sz="2000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¿Qué te llama la atención de los retratos?</a:t>
            </a:r>
          </a:p>
          <a:p>
            <a:pPr marL="285750" indent="-285750" algn="ctr">
              <a:buFont typeface="Arial"/>
              <a:buChar char="•"/>
            </a:pPr>
            <a:endParaRPr lang="es-ES" sz="2000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¿Cómo son los ojos, las bocas, el pelo?</a:t>
            </a:r>
          </a:p>
          <a:p>
            <a:pPr marL="285750" indent="-285750" algn="ctr">
              <a:buFont typeface="Arial"/>
              <a:buChar char="•"/>
            </a:pPr>
            <a:endParaRPr lang="es-ES" sz="2000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¿Qué colores puedes identificar?</a:t>
            </a:r>
          </a:p>
          <a:p>
            <a:pPr marL="285750" indent="-285750" algn="ctr">
              <a:buFont typeface="Arial"/>
              <a:buChar char="•"/>
            </a:pPr>
            <a:endParaRPr lang="es-ES" sz="2000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¿Qué es lo que más te gusta?</a:t>
            </a:r>
          </a:p>
        </p:txBody>
      </p:sp>
    </p:spTree>
    <p:extLst>
      <p:ext uri="{BB962C8B-B14F-4D97-AF65-F5344CB8AC3E}">
        <p14:creationId xmlns:p14="http://schemas.microsoft.com/office/powerpoint/2010/main" val="369601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DDD42B-1422-4B22-B1C5-263E7F4ACEE0}"/>
              </a:ext>
            </a:extLst>
          </p:cNvPr>
          <p:cNvSpPr txBox="1"/>
          <p:nvPr/>
        </p:nvSpPr>
        <p:spPr>
          <a:xfrm>
            <a:off x="5787693" y="1225689"/>
            <a:ext cx="5508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002060"/>
                </a:solidFill>
              </a:rPr>
              <a:t>En la siguiente actividad tendrás que </a:t>
            </a:r>
          </a:p>
          <a:p>
            <a:pPr algn="ctr"/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crear un retrato al estilo de Picasso</a:t>
            </a:r>
          </a:p>
          <a:p>
            <a:pPr algn="ctr"/>
            <a:endParaRPr lang="es-CL" sz="2400" dirty="0">
              <a:solidFill>
                <a:srgbClr val="002060"/>
              </a:solidFill>
            </a:endParaRPr>
          </a:p>
          <a:p>
            <a:pPr algn="ctr"/>
            <a:r>
              <a:rPr lang="es-CL" sz="2400" dirty="0">
                <a:solidFill>
                  <a:srgbClr val="002060"/>
                </a:solidFill>
              </a:rPr>
              <a:t>Puedes usar cualquier </a:t>
            </a:r>
            <a:r>
              <a:rPr lang="es-CL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técnica</a:t>
            </a:r>
            <a:r>
              <a:rPr lang="es-CL" sz="2400" dirty="0">
                <a:solidFill>
                  <a:srgbClr val="002060"/>
                </a:solidFill>
              </a:rPr>
              <a:t> y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</a:rPr>
              <a:t>cualquier </a:t>
            </a:r>
            <a:r>
              <a:rPr lang="es-CL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material</a:t>
            </a:r>
            <a:r>
              <a:rPr lang="es-CL" sz="2400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</a:rPr>
              <a:t>Puedes incluir papeles de colores y mezclarlos con distintas lápices y pintura.</a:t>
            </a:r>
          </a:p>
          <a:p>
            <a:pPr algn="ctr"/>
            <a:endParaRPr lang="es-CL" sz="2000" b="1" dirty="0">
              <a:solidFill>
                <a:srgbClr val="7030A0"/>
              </a:solidFill>
            </a:endParaRPr>
          </a:p>
          <a:p>
            <a:pPr algn="ctr"/>
            <a:r>
              <a:rPr lang="es-CL" sz="2400" b="1" dirty="0">
                <a:solidFill>
                  <a:schemeClr val="accent2">
                    <a:lumMod val="75000"/>
                  </a:schemeClr>
                </a:solidFill>
              </a:rPr>
              <a:t>¡Lo importante que tu eres el artista, puedes proponer diferentes formas y colores, las que mas te gusten!</a:t>
            </a:r>
          </a:p>
          <a:p>
            <a:pPr algn="ctr"/>
            <a:endParaRPr lang="es-CL" sz="2000" dirty="0"/>
          </a:p>
          <a:p>
            <a:pPr algn="ctr"/>
            <a:endParaRPr lang="es-CL" sz="20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3D4E10-D7A3-4CA7-A6A4-D66E6F80B61B}"/>
              </a:ext>
            </a:extLst>
          </p:cNvPr>
          <p:cNvSpPr/>
          <p:nvPr/>
        </p:nvSpPr>
        <p:spPr>
          <a:xfrm>
            <a:off x="485323" y="977703"/>
            <a:ext cx="5043280" cy="4902591"/>
          </a:xfrm>
          <a:custGeom>
            <a:avLst/>
            <a:gdLst>
              <a:gd name="connsiteX0" fmla="*/ 0 w 5043280"/>
              <a:gd name="connsiteY0" fmla="*/ 0 h 4902591"/>
              <a:gd name="connsiteX1" fmla="*/ 509932 w 5043280"/>
              <a:gd name="connsiteY1" fmla="*/ 0 h 4902591"/>
              <a:gd name="connsiteX2" fmla="*/ 1171162 w 5043280"/>
              <a:gd name="connsiteY2" fmla="*/ 0 h 4902591"/>
              <a:gd name="connsiteX3" fmla="*/ 1681093 w 5043280"/>
              <a:gd name="connsiteY3" fmla="*/ 0 h 4902591"/>
              <a:gd name="connsiteX4" fmla="*/ 2241458 w 5043280"/>
              <a:gd name="connsiteY4" fmla="*/ 0 h 4902591"/>
              <a:gd name="connsiteX5" fmla="*/ 2852255 w 5043280"/>
              <a:gd name="connsiteY5" fmla="*/ 0 h 4902591"/>
              <a:gd name="connsiteX6" fmla="*/ 3513485 w 5043280"/>
              <a:gd name="connsiteY6" fmla="*/ 0 h 4902591"/>
              <a:gd name="connsiteX7" fmla="*/ 4023417 w 5043280"/>
              <a:gd name="connsiteY7" fmla="*/ 0 h 4902591"/>
              <a:gd name="connsiteX8" fmla="*/ 4533348 w 5043280"/>
              <a:gd name="connsiteY8" fmla="*/ 0 h 4902591"/>
              <a:gd name="connsiteX9" fmla="*/ 5043280 w 5043280"/>
              <a:gd name="connsiteY9" fmla="*/ 0 h 4902591"/>
              <a:gd name="connsiteX10" fmla="*/ 5043280 w 5043280"/>
              <a:gd name="connsiteY10" fmla="*/ 593758 h 4902591"/>
              <a:gd name="connsiteX11" fmla="*/ 5043280 w 5043280"/>
              <a:gd name="connsiteY11" fmla="*/ 1138491 h 4902591"/>
              <a:gd name="connsiteX12" fmla="*/ 5043280 w 5043280"/>
              <a:gd name="connsiteY12" fmla="*/ 1585171 h 4902591"/>
              <a:gd name="connsiteX13" fmla="*/ 5043280 w 5043280"/>
              <a:gd name="connsiteY13" fmla="*/ 1982826 h 4902591"/>
              <a:gd name="connsiteX14" fmla="*/ 5043280 w 5043280"/>
              <a:gd name="connsiteY14" fmla="*/ 2429506 h 4902591"/>
              <a:gd name="connsiteX15" fmla="*/ 5043280 w 5043280"/>
              <a:gd name="connsiteY15" fmla="*/ 3023264 h 4902591"/>
              <a:gd name="connsiteX16" fmla="*/ 5043280 w 5043280"/>
              <a:gd name="connsiteY16" fmla="*/ 3420919 h 4902591"/>
              <a:gd name="connsiteX17" fmla="*/ 5043280 w 5043280"/>
              <a:gd name="connsiteY17" fmla="*/ 3867600 h 4902591"/>
              <a:gd name="connsiteX18" fmla="*/ 5043280 w 5043280"/>
              <a:gd name="connsiteY18" fmla="*/ 4363306 h 4902591"/>
              <a:gd name="connsiteX19" fmla="*/ 5043280 w 5043280"/>
              <a:gd name="connsiteY19" fmla="*/ 4902591 h 4902591"/>
              <a:gd name="connsiteX20" fmla="*/ 4482916 w 5043280"/>
              <a:gd name="connsiteY20" fmla="*/ 4902591 h 4902591"/>
              <a:gd name="connsiteX21" fmla="*/ 3821686 w 5043280"/>
              <a:gd name="connsiteY21" fmla="*/ 4902591 h 4902591"/>
              <a:gd name="connsiteX22" fmla="*/ 3160455 w 5043280"/>
              <a:gd name="connsiteY22" fmla="*/ 4902591 h 4902591"/>
              <a:gd name="connsiteX23" fmla="*/ 2499225 w 5043280"/>
              <a:gd name="connsiteY23" fmla="*/ 4902591 h 4902591"/>
              <a:gd name="connsiteX24" fmla="*/ 1938861 w 5043280"/>
              <a:gd name="connsiteY24" fmla="*/ 4902591 h 4902591"/>
              <a:gd name="connsiteX25" fmla="*/ 1529795 w 5043280"/>
              <a:gd name="connsiteY25" fmla="*/ 4902591 h 4902591"/>
              <a:gd name="connsiteX26" fmla="*/ 969430 w 5043280"/>
              <a:gd name="connsiteY26" fmla="*/ 4902591 h 4902591"/>
              <a:gd name="connsiteX27" fmla="*/ 0 w 5043280"/>
              <a:gd name="connsiteY27" fmla="*/ 4902591 h 4902591"/>
              <a:gd name="connsiteX28" fmla="*/ 0 w 5043280"/>
              <a:gd name="connsiteY28" fmla="*/ 4406885 h 4902591"/>
              <a:gd name="connsiteX29" fmla="*/ 0 w 5043280"/>
              <a:gd name="connsiteY29" fmla="*/ 3862152 h 4902591"/>
              <a:gd name="connsiteX30" fmla="*/ 0 w 5043280"/>
              <a:gd name="connsiteY30" fmla="*/ 3317420 h 4902591"/>
              <a:gd name="connsiteX31" fmla="*/ 0 w 5043280"/>
              <a:gd name="connsiteY31" fmla="*/ 2919765 h 4902591"/>
              <a:gd name="connsiteX32" fmla="*/ 0 w 5043280"/>
              <a:gd name="connsiteY32" fmla="*/ 2276981 h 4902591"/>
              <a:gd name="connsiteX33" fmla="*/ 0 w 5043280"/>
              <a:gd name="connsiteY33" fmla="*/ 1830301 h 4902591"/>
              <a:gd name="connsiteX34" fmla="*/ 0 w 5043280"/>
              <a:gd name="connsiteY34" fmla="*/ 1432646 h 4902591"/>
              <a:gd name="connsiteX35" fmla="*/ 0 w 5043280"/>
              <a:gd name="connsiteY35" fmla="*/ 838888 h 4902591"/>
              <a:gd name="connsiteX36" fmla="*/ 0 w 5043280"/>
              <a:gd name="connsiteY36" fmla="*/ 0 h 490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43280" h="4902591" extrusionOk="0">
                <a:moveTo>
                  <a:pt x="0" y="0"/>
                </a:moveTo>
                <a:cubicBezTo>
                  <a:pt x="204076" y="-46884"/>
                  <a:pt x="306859" y="8432"/>
                  <a:pt x="509932" y="0"/>
                </a:cubicBezTo>
                <a:cubicBezTo>
                  <a:pt x="713005" y="-8432"/>
                  <a:pt x="1024909" y="7429"/>
                  <a:pt x="1171162" y="0"/>
                </a:cubicBezTo>
                <a:cubicBezTo>
                  <a:pt x="1317415" y="-7429"/>
                  <a:pt x="1578894" y="37631"/>
                  <a:pt x="1681093" y="0"/>
                </a:cubicBezTo>
                <a:cubicBezTo>
                  <a:pt x="1783292" y="-37631"/>
                  <a:pt x="1993603" y="46614"/>
                  <a:pt x="2241458" y="0"/>
                </a:cubicBezTo>
                <a:cubicBezTo>
                  <a:pt x="2489314" y="-46614"/>
                  <a:pt x="2725685" y="7578"/>
                  <a:pt x="2852255" y="0"/>
                </a:cubicBezTo>
                <a:cubicBezTo>
                  <a:pt x="2978825" y="-7578"/>
                  <a:pt x="3199761" y="29441"/>
                  <a:pt x="3513485" y="0"/>
                </a:cubicBezTo>
                <a:cubicBezTo>
                  <a:pt x="3827209" y="-29441"/>
                  <a:pt x="3872813" y="39495"/>
                  <a:pt x="4023417" y="0"/>
                </a:cubicBezTo>
                <a:cubicBezTo>
                  <a:pt x="4174021" y="-39495"/>
                  <a:pt x="4359150" y="16648"/>
                  <a:pt x="4533348" y="0"/>
                </a:cubicBezTo>
                <a:cubicBezTo>
                  <a:pt x="4707546" y="-16648"/>
                  <a:pt x="4796033" y="54608"/>
                  <a:pt x="5043280" y="0"/>
                </a:cubicBezTo>
                <a:cubicBezTo>
                  <a:pt x="5088587" y="119821"/>
                  <a:pt x="5039972" y="335128"/>
                  <a:pt x="5043280" y="593758"/>
                </a:cubicBezTo>
                <a:cubicBezTo>
                  <a:pt x="5046588" y="852388"/>
                  <a:pt x="5038417" y="928156"/>
                  <a:pt x="5043280" y="1138491"/>
                </a:cubicBezTo>
                <a:cubicBezTo>
                  <a:pt x="5048143" y="1348826"/>
                  <a:pt x="4990052" y="1381653"/>
                  <a:pt x="5043280" y="1585171"/>
                </a:cubicBezTo>
                <a:cubicBezTo>
                  <a:pt x="5096508" y="1788689"/>
                  <a:pt x="5035907" y="1831822"/>
                  <a:pt x="5043280" y="1982826"/>
                </a:cubicBezTo>
                <a:cubicBezTo>
                  <a:pt x="5050653" y="2133831"/>
                  <a:pt x="5018527" y="2326768"/>
                  <a:pt x="5043280" y="2429506"/>
                </a:cubicBezTo>
                <a:cubicBezTo>
                  <a:pt x="5068033" y="2532244"/>
                  <a:pt x="4981437" y="2853098"/>
                  <a:pt x="5043280" y="3023264"/>
                </a:cubicBezTo>
                <a:cubicBezTo>
                  <a:pt x="5105123" y="3193430"/>
                  <a:pt x="5005680" y="3297062"/>
                  <a:pt x="5043280" y="3420919"/>
                </a:cubicBezTo>
                <a:cubicBezTo>
                  <a:pt x="5080880" y="3544776"/>
                  <a:pt x="5030029" y="3717365"/>
                  <a:pt x="5043280" y="3867600"/>
                </a:cubicBezTo>
                <a:cubicBezTo>
                  <a:pt x="5056531" y="4017835"/>
                  <a:pt x="5042233" y="4152247"/>
                  <a:pt x="5043280" y="4363306"/>
                </a:cubicBezTo>
                <a:cubicBezTo>
                  <a:pt x="5044327" y="4574365"/>
                  <a:pt x="5038302" y="4665902"/>
                  <a:pt x="5043280" y="4902591"/>
                </a:cubicBezTo>
                <a:cubicBezTo>
                  <a:pt x="4827174" y="4950967"/>
                  <a:pt x="4613317" y="4883352"/>
                  <a:pt x="4482916" y="4902591"/>
                </a:cubicBezTo>
                <a:cubicBezTo>
                  <a:pt x="4352515" y="4921830"/>
                  <a:pt x="4016955" y="4871184"/>
                  <a:pt x="3821686" y="4902591"/>
                </a:cubicBezTo>
                <a:cubicBezTo>
                  <a:pt x="3626417" y="4933998"/>
                  <a:pt x="3294535" y="4900610"/>
                  <a:pt x="3160455" y="4902591"/>
                </a:cubicBezTo>
                <a:cubicBezTo>
                  <a:pt x="3026375" y="4904572"/>
                  <a:pt x="2811127" y="4825421"/>
                  <a:pt x="2499225" y="4902591"/>
                </a:cubicBezTo>
                <a:cubicBezTo>
                  <a:pt x="2187323" y="4979761"/>
                  <a:pt x="2079899" y="4881187"/>
                  <a:pt x="1938861" y="4902591"/>
                </a:cubicBezTo>
                <a:cubicBezTo>
                  <a:pt x="1797823" y="4923995"/>
                  <a:pt x="1701233" y="4865217"/>
                  <a:pt x="1529795" y="4902591"/>
                </a:cubicBezTo>
                <a:cubicBezTo>
                  <a:pt x="1358357" y="4939965"/>
                  <a:pt x="1084982" y="4882612"/>
                  <a:pt x="969430" y="4902591"/>
                </a:cubicBezTo>
                <a:cubicBezTo>
                  <a:pt x="853879" y="4922570"/>
                  <a:pt x="389214" y="4874350"/>
                  <a:pt x="0" y="4902591"/>
                </a:cubicBezTo>
                <a:cubicBezTo>
                  <a:pt x="-24807" y="4706870"/>
                  <a:pt x="8346" y="4565240"/>
                  <a:pt x="0" y="4406885"/>
                </a:cubicBezTo>
                <a:cubicBezTo>
                  <a:pt x="-8346" y="4248530"/>
                  <a:pt x="55329" y="4119173"/>
                  <a:pt x="0" y="3862152"/>
                </a:cubicBezTo>
                <a:cubicBezTo>
                  <a:pt x="-55329" y="3605131"/>
                  <a:pt x="5013" y="3493417"/>
                  <a:pt x="0" y="3317420"/>
                </a:cubicBezTo>
                <a:cubicBezTo>
                  <a:pt x="-5013" y="3141423"/>
                  <a:pt x="11930" y="3092334"/>
                  <a:pt x="0" y="2919765"/>
                </a:cubicBezTo>
                <a:cubicBezTo>
                  <a:pt x="-11930" y="2747196"/>
                  <a:pt x="70908" y="2438249"/>
                  <a:pt x="0" y="2276981"/>
                </a:cubicBezTo>
                <a:cubicBezTo>
                  <a:pt x="-70908" y="2115713"/>
                  <a:pt x="15915" y="2051856"/>
                  <a:pt x="0" y="1830301"/>
                </a:cubicBezTo>
                <a:cubicBezTo>
                  <a:pt x="-15915" y="1608746"/>
                  <a:pt x="42533" y="1539886"/>
                  <a:pt x="0" y="1432646"/>
                </a:cubicBezTo>
                <a:cubicBezTo>
                  <a:pt x="-42533" y="1325407"/>
                  <a:pt x="6725" y="1051922"/>
                  <a:pt x="0" y="838888"/>
                </a:cubicBezTo>
                <a:cubicBezTo>
                  <a:pt x="-6725" y="625854"/>
                  <a:pt x="73348" y="22324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03055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2" name="Picture 4" descr="creo que es una pintura de arte surreal muy bonita con colores vivos que llaman la atención de nuestros ojos">
            <a:extLst>
              <a:ext uri="{FF2B5EF4-FFF2-40B4-BE49-F238E27FC236}">
                <a16:creationId xmlns:a16="http://schemas.microsoft.com/office/drawing/2014/main" id="{0EFE6C82-AD9D-49E1-A843-7EBECE43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2" y="1395410"/>
            <a:ext cx="35718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9E4B0FD-BE1B-42FA-8ABA-25F8063DF3DE}"/>
              </a:ext>
            </a:extLst>
          </p:cNvPr>
          <p:cNvSpPr txBox="1"/>
          <p:nvPr/>
        </p:nvSpPr>
        <p:spPr>
          <a:xfrm>
            <a:off x="3291840" y="6328190"/>
            <a:ext cx="876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00B0F0"/>
                </a:solidFill>
                <a:latin typeface="Comic Sans MS" panose="030F0702030302020204" pitchFamily="66" charset="0"/>
              </a:rPr>
              <a:t>A continuación te presentamos unos retratos creados con diferentes materiales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1C0D685-BAA2-4941-A40F-F7129132998C}"/>
              </a:ext>
            </a:extLst>
          </p:cNvPr>
          <p:cNvSpPr/>
          <p:nvPr/>
        </p:nvSpPr>
        <p:spPr>
          <a:xfrm>
            <a:off x="1906172" y="6328190"/>
            <a:ext cx="1252024" cy="313814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3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9787E6-4273-4A14-9348-2019D9D16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739" t="24916" r="39814" b="18926"/>
          <a:stretch/>
        </p:blipFill>
        <p:spPr>
          <a:xfrm>
            <a:off x="8825405" y="2211209"/>
            <a:ext cx="3366595" cy="46704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8732BF-1BAB-40E1-BB39-54B210659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6905" t="24986" r="39881" b="18690"/>
          <a:stretch/>
        </p:blipFill>
        <p:spPr>
          <a:xfrm>
            <a:off x="27861" y="0"/>
            <a:ext cx="2926354" cy="37055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82222B9-AB9F-4D76-BDEE-46789ACCAE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024" t="22632" r="38333" b="22738"/>
          <a:stretch/>
        </p:blipFill>
        <p:spPr>
          <a:xfrm>
            <a:off x="2954215" y="2211209"/>
            <a:ext cx="3141785" cy="46704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49BBA7-656E-4C52-ADAA-E746689784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6193" t="31375" r="30654" b="18138"/>
          <a:stretch/>
        </p:blipFill>
        <p:spPr>
          <a:xfrm>
            <a:off x="2954215" y="-23684"/>
            <a:ext cx="4262511" cy="24718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B389DD-87F7-413F-801F-DD572406C8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6231" t="27476" r="39308" b="29631"/>
          <a:stretch/>
        </p:blipFill>
        <p:spPr>
          <a:xfrm>
            <a:off x="27861" y="3705500"/>
            <a:ext cx="2926354" cy="31761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E96758-6D23-4C19-BA75-EBA5735F94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385" t="23782" r="38385" b="22160"/>
          <a:stretch/>
        </p:blipFill>
        <p:spPr>
          <a:xfrm>
            <a:off x="5994696" y="2448192"/>
            <a:ext cx="3243089" cy="4439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593D27-04B5-48BB-B127-48B4AED639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6461" t="39148" r="39536" b="22038"/>
          <a:stretch/>
        </p:blipFill>
        <p:spPr>
          <a:xfrm rot="10800000">
            <a:off x="7155490" y="-23684"/>
            <a:ext cx="5036509" cy="24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ablo Picasso, obras de arte, TodoCuadros.">
            <a:extLst>
              <a:ext uri="{FF2B5EF4-FFF2-40B4-BE49-F238E27FC236}">
                <a16:creationId xmlns:a16="http://schemas.microsoft.com/office/drawing/2014/main" id="{63886E08-2791-4B92-9D89-AB1FCB580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43292" r="4042" b="33733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F3AE8D-F35A-4541-A671-D2835DEC707B}"/>
              </a:ext>
            </a:extLst>
          </p:cNvPr>
          <p:cNvSpPr txBox="1"/>
          <p:nvPr/>
        </p:nvSpPr>
        <p:spPr>
          <a:xfrm>
            <a:off x="1223889" y="704002"/>
            <a:ext cx="942535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chemeClr val="accent1">
                    <a:lumMod val="75000"/>
                  </a:schemeClr>
                </a:solidFill>
              </a:rPr>
              <a:t>Recuerda enviar tu trabajo terminado a los siguientes correos.</a:t>
            </a:r>
          </a:p>
          <a:p>
            <a:pPr algn="ctr"/>
            <a:endParaRPr lang="es-C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1 A  </a:t>
            </a:r>
            <a:r>
              <a:rPr lang="es-CL" dirty="0"/>
              <a:t>daniela.prida@ssccmanquehue.cl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1 B  </a:t>
            </a:r>
            <a:r>
              <a:rPr lang="es-CL" dirty="0"/>
              <a:t>constanza.reyes@ssccmanquehue.cl </a:t>
            </a: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1 C   </a:t>
            </a:r>
            <a:r>
              <a:rPr lang="es-CL" dirty="0"/>
              <a:t>daniela.prida@ssccmanquehue.cl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1 D   </a:t>
            </a:r>
            <a:r>
              <a:rPr lang="es-CL" dirty="0"/>
              <a:t>macarena.gallegos@ssccmanquehue.cl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2 A   </a:t>
            </a:r>
            <a:r>
              <a:rPr lang="es-CL" dirty="0"/>
              <a:t>macarena.gallegos@ssccmanquehue.cl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2 B  </a:t>
            </a:r>
            <a:r>
              <a:rPr lang="es-CL" dirty="0"/>
              <a:t>daniela.prida@ssccmanquehue.cl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2 C   </a:t>
            </a:r>
            <a:r>
              <a:rPr lang="es-CL" dirty="0"/>
              <a:t>daniela.prida@ssccmanquehue.cl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2 D   </a:t>
            </a:r>
            <a:r>
              <a:rPr lang="es-CL" dirty="0"/>
              <a:t>macarena.gallegos@ssccmanquehue.cl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9611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3A66D3-A930-C848-9E7D-8FC4EF58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67"/>
            <a:ext cx="12192000" cy="69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4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236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Chalkduster</vt:lpstr>
      <vt:lpstr>Comic Sans MS</vt:lpstr>
      <vt:lpstr>TheSans B2 ExtraLight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Reyes Donoso</dc:creator>
  <cp:lastModifiedBy>Vicente Reyes Donoso</cp:lastModifiedBy>
  <cp:revision>19</cp:revision>
  <dcterms:created xsi:type="dcterms:W3CDTF">2020-08-19T20:05:44Z</dcterms:created>
  <dcterms:modified xsi:type="dcterms:W3CDTF">2020-08-20T20:36:27Z</dcterms:modified>
</cp:coreProperties>
</file>