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6" r:id="rId4"/>
    <p:sldId id="257" r:id="rId5"/>
    <p:sldId id="25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872CA-ED29-4D77-B21B-7D8EBB14E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E42DB2-E279-4EC8-9B13-033744713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D5B9B-3AB1-48BE-A5C5-7AB22393F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41FD2B-C2C5-4442-B4DB-4D6B4BD2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BCBFEB-E916-4A0B-9E5A-B36ADCE6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89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A00D4-5C9E-4437-AEDE-494262E93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76E0A8-0F44-4A36-B10F-826D871FD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AA4ADD-52D5-4B91-B9DC-60BCDE05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C27324-EFD3-44FB-9031-23A1437F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10C07C-6E70-48C7-8143-AEC88FE3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65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15A2B7-7A53-4891-9C29-B4B5C47FB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B426A5-53CA-4CD0-9368-04CA585D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6A960B-F552-4AE2-B51E-138A6FB2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9BD010-243F-40F1-A44F-726FF17B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A237C1-746D-4F67-B3D8-724BD2AE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11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21C66-33CC-4D74-87FA-76C245A7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E3A959-877D-4648-AF5D-9E35BBE32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E0193C-53BC-4B3B-87F0-645063D5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6B56C7-D89D-4767-B272-DFB8D4F3D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825ECB-6005-42F5-87E9-23630B1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18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1B2F4-F22C-4868-80C3-FD9A28F0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4FFCE-1C0D-4E87-B79F-72AAEBBB1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31036A-5D7A-4E44-BDBC-0439D2A0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743A9-4F72-457D-886D-0C291E7F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C00B0A-431A-4043-8783-2F8589FE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66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AE4A0-067C-4D71-98EF-93AD1592B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C7295F-C003-40C1-816A-F93FBB1E1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6136EE-E95B-49E4-BA7E-CC404FE6F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BEBF5A-0E31-408E-8DF0-6FA60E6D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F87909-2D34-4391-AA26-98A7CAD5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29141C-F82B-4187-806B-A4D4DF2F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99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DACA0-0130-41D8-B76B-BC885BE3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969CC0-B5B6-4AAE-84C7-B4DA18AE6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3452C6-CF15-46A4-A7F0-DDBC8350F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56254E-7EBD-46FE-98D8-99C7F36BC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963A57-9040-4A46-8A6A-A573231C2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EC8094-96E1-465A-BB69-B4977D14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883A0E-028C-4DD0-94A3-FB916756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CF88E3-3137-4380-A35C-8A7C590E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8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E1629-9330-4C33-87A8-1A284698F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B840A5-A688-44BB-89A3-826A28148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AED8C1-B6A1-449F-AEF8-110057DF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4D878B-65C4-4778-ACB1-428C6007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7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25EAE7-6EB8-4492-8DB7-CDE549A2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C8AC21-CA80-41DD-8F7B-6F403C92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84ED2F-0617-4D58-AA93-620D9E82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299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DCCEC-E6D4-433D-96D8-209B7FCAD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822FB-66F7-4CD7-911A-BA1ED2167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57CC41-344F-4CB6-9580-3FA3080DE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9CA361-679C-49E0-B846-1092AB5A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0A66F2-EFE6-46A6-97B8-CB8003E5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7BBE5C-BF5D-49D5-B857-6585A91D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11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930A4-FDC9-4355-9CC9-9DB2936C7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9DD4DFD-1311-479B-A318-9D60DBFB0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A084F9-EE4D-4EB9-82CC-952888021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3D7342-6B7A-446A-9DB4-F7D7427F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E03EA0-76DE-451B-AA56-7B2435A3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38734A-D7A7-43A3-92C0-F9D30850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633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9B804A-C55B-4B3D-906C-75CC4F8F1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C6FF5B-5CF4-4343-8206-9EE5B7DA1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02C3D9-F54E-4E24-A196-4ED161D31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4680-3FC8-40D1-8882-0C5CB62908FE}" type="datetimeFigureOut">
              <a:rPr lang="es-CL" smtClean="0"/>
              <a:t>29-06-2020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B734C3-8CC4-49A2-BE5F-55B71D60F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625932-7D5D-4096-B2C9-E272DE8D4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7015-5E8F-41CF-B44A-FB3266E09B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94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Eres profesor nuevo?, conoce tus desafíos">
            <a:extLst>
              <a:ext uri="{FF2B5EF4-FFF2-40B4-BE49-F238E27FC236}">
                <a16:creationId xmlns:a16="http://schemas.microsoft.com/office/drawing/2014/main" id="{436DD2A8-60E8-4B43-AB3E-24B011B746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3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1268CE0C-8F93-4990-BB2C-E25B8E4626D7}"/>
              </a:ext>
            </a:extLst>
          </p:cNvPr>
          <p:cNvSpPr txBox="1">
            <a:spLocks/>
          </p:cNvSpPr>
          <p:nvPr/>
        </p:nvSpPr>
        <p:spPr>
          <a:xfrm>
            <a:off x="8022021" y="3231931"/>
            <a:ext cx="3852041" cy="183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000"/>
              <a:t>¡Hola 1° básicos!</a:t>
            </a:r>
          </a:p>
          <a:p>
            <a:pPr algn="ctr">
              <a:spcAft>
                <a:spcPts val="600"/>
              </a:spcAft>
            </a:pPr>
            <a:endParaRPr lang="en-US" sz="40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535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3FB820F-D05E-4F6A-9012-7F2AF495276A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A89141E8-E1B5-431B-8C89-178AC27BC368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47 libro 1B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1C9E99C7-BE74-4D1F-AD47-D2ECBEFAAC44}"/>
              </a:ext>
            </a:extLst>
          </p:cNvPr>
          <p:cNvPicPr/>
          <p:nvPr/>
        </p:nvPicPr>
        <p:blipFill rotWithShape="1">
          <a:blip r:embed="rId2"/>
          <a:srcRect l="-175" t="-1051" r="175" b="20536"/>
          <a:stretch/>
        </p:blipFill>
        <p:spPr>
          <a:xfrm>
            <a:off x="3291442" y="270770"/>
            <a:ext cx="5609116" cy="6316460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6B0DC825-9D0D-4F4C-A3D2-63C893C0F619}"/>
              </a:ext>
            </a:extLst>
          </p:cNvPr>
          <p:cNvSpPr/>
          <p:nvPr/>
        </p:nvSpPr>
        <p:spPr>
          <a:xfrm>
            <a:off x="6291594" y="1289849"/>
            <a:ext cx="1808697" cy="160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cubo, cilindro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8D9A6AE-E98B-456C-9833-8F4B09F937C6}"/>
              </a:ext>
            </a:extLst>
          </p:cNvPr>
          <p:cNvSpPr/>
          <p:nvPr/>
        </p:nvSpPr>
        <p:spPr>
          <a:xfrm>
            <a:off x="6060689" y="1585417"/>
            <a:ext cx="2618198" cy="160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cuadrados. círculos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B3756DB-C3AF-4BAE-BAE6-C3BC4002C98B}"/>
              </a:ext>
            </a:extLst>
          </p:cNvPr>
          <p:cNvSpPr/>
          <p:nvPr/>
        </p:nvSpPr>
        <p:spPr>
          <a:xfrm>
            <a:off x="4499740" y="3811384"/>
            <a:ext cx="3332695" cy="160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prisma rectangular y cilindro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AC0D8F06-C9F8-4234-AABF-3F3040AFF79C}"/>
              </a:ext>
            </a:extLst>
          </p:cNvPr>
          <p:cNvSpPr/>
          <p:nvPr/>
        </p:nvSpPr>
        <p:spPr>
          <a:xfrm>
            <a:off x="3917857" y="4088472"/>
            <a:ext cx="3434292" cy="234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rectángulos y círculos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FF59774-4C4D-47A7-9511-1F5E520BF352}"/>
              </a:ext>
            </a:extLst>
          </p:cNvPr>
          <p:cNvSpPr/>
          <p:nvPr/>
        </p:nvSpPr>
        <p:spPr>
          <a:xfrm>
            <a:off x="4084110" y="5871089"/>
            <a:ext cx="3212625" cy="160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prismas rectangulares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102E619-E9DD-42E8-8896-565BB75DE7C8}"/>
              </a:ext>
            </a:extLst>
          </p:cNvPr>
          <p:cNvSpPr/>
          <p:nvPr/>
        </p:nvSpPr>
        <p:spPr>
          <a:xfrm>
            <a:off x="4285677" y="6175900"/>
            <a:ext cx="1782618" cy="160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rectángulos</a:t>
            </a:r>
          </a:p>
        </p:txBody>
      </p:sp>
    </p:spTree>
    <p:extLst>
      <p:ext uri="{BB962C8B-B14F-4D97-AF65-F5344CB8AC3E}">
        <p14:creationId xmlns:p14="http://schemas.microsoft.com/office/powerpoint/2010/main" val="20384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FBA0ABAC-3297-430D-9505-189904DD84D3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Bocadillo nube: nube 9">
            <a:extLst>
              <a:ext uri="{FF2B5EF4-FFF2-40B4-BE49-F238E27FC236}">
                <a16:creationId xmlns:a16="http://schemas.microsoft.com/office/drawing/2014/main" id="{8818AB9A-825A-4284-AB3E-1F12E5CB6FF2}"/>
              </a:ext>
            </a:extLst>
          </p:cNvPr>
          <p:cNvSpPr/>
          <p:nvPr/>
        </p:nvSpPr>
        <p:spPr>
          <a:xfrm>
            <a:off x="1145219" y="146482"/>
            <a:ext cx="10173809" cy="5885894"/>
          </a:xfrm>
          <a:prstGeom prst="cloudCallout">
            <a:avLst>
              <a:gd name="adj1" fmla="val -50115"/>
              <a:gd name="adj2" fmla="val 53940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</a:rPr>
              <a:t>            </a:t>
            </a:r>
          </a:p>
          <a:p>
            <a:pPr algn="ctr"/>
            <a:r>
              <a:rPr lang="es-CL" sz="24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PARA COMENZAR…</a:t>
            </a:r>
          </a:p>
          <a:p>
            <a:pPr algn="ctr"/>
            <a:endParaRPr lang="es-CL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 algn="just">
              <a:buAutoNum type="arabicPeriod"/>
            </a:pPr>
            <a:r>
              <a:rPr lang="es-CL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DEBES PONER ESTE POWER POINT EN MODO “PRESENTACIÓN” PARA QUE PUEDAS VERLO ADECUADAMENTE.</a:t>
            </a:r>
          </a:p>
          <a:p>
            <a:pPr marL="342900" indent="-342900" algn="just">
              <a:buAutoNum type="arabicPeriod"/>
            </a:pPr>
            <a:endParaRPr lang="es-CL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 algn="just">
              <a:buAutoNum type="arabicPeriod"/>
            </a:pPr>
            <a:endParaRPr lang="es-CL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 algn="just">
              <a:buAutoNum type="arabicPeriod"/>
            </a:pPr>
            <a:r>
              <a:rPr lang="es-CL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HAZ CLICK PARA COMPROBAR TUS RESPUESTAS.</a:t>
            </a:r>
          </a:p>
          <a:p>
            <a:pPr algn="just"/>
            <a:endParaRPr lang="es-CL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just"/>
            <a:endParaRPr lang="es-CL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/>
            <a:r>
              <a:rPr lang="es-CL" sz="20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Como no tienes tu libro, puedes imprimir esta presentación para poder escribir tus respuestas.</a:t>
            </a:r>
          </a:p>
          <a:p>
            <a:pPr algn="ctr"/>
            <a:r>
              <a:rPr lang="es-CL" sz="20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También, puedes escribirlas en una hoja para después completar el libro.</a:t>
            </a:r>
          </a:p>
        </p:txBody>
      </p:sp>
    </p:spTree>
    <p:extLst>
      <p:ext uri="{BB962C8B-B14F-4D97-AF65-F5344CB8AC3E}">
        <p14:creationId xmlns:p14="http://schemas.microsoft.com/office/powerpoint/2010/main" val="133071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6FEBEB5-2138-4E56-AF74-339DF33BB315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: esquina doblada 5">
            <a:extLst>
              <a:ext uri="{FF2B5EF4-FFF2-40B4-BE49-F238E27FC236}">
                <a16:creationId xmlns:a16="http://schemas.microsoft.com/office/drawing/2014/main" id="{DE3A68EE-274C-4FF5-B5B3-C6DFDDD34A91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40 libro 1B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8763812-2E3C-45DE-A343-349C9152FAB4}"/>
              </a:ext>
            </a:extLst>
          </p:cNvPr>
          <p:cNvSpPr/>
          <p:nvPr/>
        </p:nvSpPr>
        <p:spPr>
          <a:xfrm>
            <a:off x="7525519" y="338542"/>
            <a:ext cx="4051055" cy="1384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dirty="0">
                <a:solidFill>
                  <a:schemeClr val="tx1"/>
                </a:solidFill>
                <a:effectLst/>
                <a:latin typeface="Cavolini" panose="03000502040302020204" pitchFamily="66" charset="0"/>
                <a:ea typeface="Calibri" panose="020F0502020204030204" pitchFamily="34" charset="0"/>
                <a:cs typeface="Cavolini" panose="03000502040302020204" pitchFamily="66" charset="0"/>
              </a:rPr>
              <a:t>Objetivo de Comprensión:</a:t>
            </a:r>
          </a:p>
          <a:p>
            <a:pPr algn="just"/>
            <a:endParaRPr lang="es-ES" sz="1200" dirty="0">
              <a:solidFill>
                <a:schemeClr val="tx1"/>
              </a:solidFill>
              <a:effectLst/>
              <a:latin typeface="Cavolini" panose="03000502040302020204" pitchFamily="66" charset="0"/>
              <a:ea typeface="Calibri" panose="020F0502020204030204" pitchFamily="34" charset="0"/>
              <a:cs typeface="Cavolini" panose="03000502040302020204" pitchFamily="66" charset="0"/>
            </a:endParaRPr>
          </a:p>
          <a:p>
            <a:pPr algn="just"/>
            <a:r>
              <a:rPr lang="es-ES" sz="1200" dirty="0">
                <a:solidFill>
                  <a:schemeClr val="tx1"/>
                </a:solidFill>
                <a:effectLst/>
                <a:latin typeface="Cavolini" panose="03000502040302020204" pitchFamily="66" charset="0"/>
                <a:ea typeface="Calibri" panose="020F0502020204030204" pitchFamily="34" charset="0"/>
                <a:cs typeface="Cavolini" panose="03000502040302020204" pitchFamily="66" charset="0"/>
              </a:rPr>
              <a:t>Identificarán figuras 2D y 3D y las relaciones que se dan entre estas figuras para </a:t>
            </a:r>
            <a:r>
              <a:rPr lang="es-CL" sz="1200" dirty="0">
                <a:solidFill>
                  <a:schemeClr val="tx1"/>
                </a:solidFill>
                <a:effectLst/>
                <a:latin typeface="Cavolini" panose="03000502040302020204" pitchFamily="66" charset="0"/>
                <a:ea typeface="Calibri" panose="020F0502020204030204" pitchFamily="34" charset="0"/>
                <a:cs typeface="Cavolini" panose="03000502040302020204" pitchFamily="66" charset="0"/>
              </a:rPr>
              <a:t>comprender la composición del entorno y su utilidad en la vida cotidiana.</a:t>
            </a: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59B7469-BF2B-4B29-99BF-18CE60830635}"/>
              </a:ext>
            </a:extLst>
          </p:cNvPr>
          <p:cNvPicPr/>
          <p:nvPr/>
        </p:nvPicPr>
        <p:blipFill rotWithShape="1">
          <a:blip r:embed="rId2"/>
          <a:srcRect l="868" t="3509" r="511" b="6740"/>
          <a:stretch/>
        </p:blipFill>
        <p:spPr bwMode="auto">
          <a:xfrm>
            <a:off x="1611985" y="195309"/>
            <a:ext cx="5194168" cy="61583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36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2F8A33C9-BDD5-4882-AB20-7DCA949F4068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3E77AAD6-B9FF-4009-A0EB-5FE2BF6FCAE7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41 libro 1B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DE7AD4-2962-4B29-B0E9-ECD240C10B4B}"/>
              </a:ext>
            </a:extLst>
          </p:cNvPr>
          <p:cNvPicPr/>
          <p:nvPr/>
        </p:nvPicPr>
        <p:blipFill rotWithShape="1">
          <a:blip r:embed="rId2"/>
          <a:srcRect r="9097" b="8286"/>
          <a:stretch/>
        </p:blipFill>
        <p:spPr>
          <a:xfrm>
            <a:off x="3679017" y="319208"/>
            <a:ext cx="4751109" cy="6219584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268C9A-FB5A-4866-ACAD-700BB5F2B314}"/>
              </a:ext>
            </a:extLst>
          </p:cNvPr>
          <p:cNvSpPr/>
          <p:nvPr/>
        </p:nvSpPr>
        <p:spPr>
          <a:xfrm>
            <a:off x="3910214" y="1754908"/>
            <a:ext cx="3078480" cy="4324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dirty="0">
                <a:solidFill>
                  <a:srgbClr val="76717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Elige algunos objetos de tu casa.</a:t>
            </a:r>
            <a:endParaRPr lang="es-C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4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0D04876-6416-4BB0-972E-F864A4F1D7AB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2334CAD1-4D73-4927-9D8E-411B88B15800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42 libro 1B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E7A2C0-AFD5-4AB5-A1A2-3670FE1E312E}"/>
              </a:ext>
            </a:extLst>
          </p:cNvPr>
          <p:cNvPicPr/>
          <p:nvPr/>
        </p:nvPicPr>
        <p:blipFill rotWithShape="1">
          <a:blip r:embed="rId2"/>
          <a:srcRect l="5527" t="7503" r="6420" b="6850"/>
          <a:stretch/>
        </p:blipFill>
        <p:spPr>
          <a:xfrm>
            <a:off x="4062952" y="270770"/>
            <a:ext cx="4480295" cy="63164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11C83B4-F802-4972-9E66-59B91FC51440}"/>
              </a:ext>
            </a:extLst>
          </p:cNvPr>
          <p:cNvSpPr/>
          <p:nvPr/>
        </p:nvSpPr>
        <p:spPr>
          <a:xfrm>
            <a:off x="6624102" y="1382217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A85E68D-9FA7-4FD8-AC0E-70AC27CAA1D7}"/>
              </a:ext>
            </a:extLst>
          </p:cNvPr>
          <p:cNvSpPr/>
          <p:nvPr/>
        </p:nvSpPr>
        <p:spPr>
          <a:xfrm>
            <a:off x="4596721" y="3409596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8E170E1-0E9A-426F-9D58-8BCD2E354C79}"/>
              </a:ext>
            </a:extLst>
          </p:cNvPr>
          <p:cNvSpPr/>
          <p:nvPr/>
        </p:nvSpPr>
        <p:spPr>
          <a:xfrm>
            <a:off x="6905810" y="3428069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1895B26-C54F-4878-996E-35B4165F8951}"/>
              </a:ext>
            </a:extLst>
          </p:cNvPr>
          <p:cNvSpPr/>
          <p:nvPr/>
        </p:nvSpPr>
        <p:spPr>
          <a:xfrm>
            <a:off x="4541302" y="4905896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BFA431E-1011-46DA-A187-A57B1DEFF883}"/>
              </a:ext>
            </a:extLst>
          </p:cNvPr>
          <p:cNvSpPr/>
          <p:nvPr/>
        </p:nvSpPr>
        <p:spPr>
          <a:xfrm>
            <a:off x="6878098" y="4896661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</a:t>
            </a:r>
          </a:p>
        </p:txBody>
      </p:sp>
    </p:spTree>
    <p:extLst>
      <p:ext uri="{BB962C8B-B14F-4D97-AF65-F5344CB8AC3E}">
        <p14:creationId xmlns:p14="http://schemas.microsoft.com/office/powerpoint/2010/main" val="318808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219D4A5F-374F-4675-96EE-8DA6A9F04DB3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20C3E7C4-D2BC-4884-926B-350BCCB1EE1E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43 libro 1B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3CB1AED-9352-496B-9513-595ACB9D9C38}"/>
              </a:ext>
            </a:extLst>
          </p:cNvPr>
          <p:cNvPicPr/>
          <p:nvPr/>
        </p:nvPicPr>
        <p:blipFill rotWithShape="1">
          <a:blip r:embed="rId2"/>
          <a:srcRect t="3676" r="10994" b="15519"/>
          <a:stretch/>
        </p:blipFill>
        <p:spPr>
          <a:xfrm>
            <a:off x="3479895" y="270770"/>
            <a:ext cx="5232210" cy="6316460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E7CF4599-0BD2-425C-891F-2DC9A1C2836B}"/>
              </a:ext>
            </a:extLst>
          </p:cNvPr>
          <p:cNvSpPr/>
          <p:nvPr/>
        </p:nvSpPr>
        <p:spPr>
          <a:xfrm>
            <a:off x="4204174" y="4938220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E690334-1F05-42CA-BE8F-33DD86F77739}"/>
              </a:ext>
            </a:extLst>
          </p:cNvPr>
          <p:cNvSpPr/>
          <p:nvPr/>
        </p:nvSpPr>
        <p:spPr>
          <a:xfrm>
            <a:off x="6504034" y="4876799"/>
            <a:ext cx="2372118" cy="352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 y triángulos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60070392-C0B5-406F-9D4B-FFD2A4699F8D}"/>
              </a:ext>
            </a:extLst>
          </p:cNvPr>
          <p:cNvSpPr/>
          <p:nvPr/>
        </p:nvSpPr>
        <p:spPr>
          <a:xfrm>
            <a:off x="4194930" y="6055827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círculos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C151C05-9372-4072-9857-39B428A4C3E7}"/>
              </a:ext>
            </a:extLst>
          </p:cNvPr>
          <p:cNvSpPr/>
          <p:nvPr/>
        </p:nvSpPr>
        <p:spPr>
          <a:xfrm>
            <a:off x="6374722" y="5994396"/>
            <a:ext cx="2630734" cy="352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cuadrados y rectángulos</a:t>
            </a:r>
          </a:p>
        </p:txBody>
      </p:sp>
    </p:spTree>
    <p:extLst>
      <p:ext uri="{BB962C8B-B14F-4D97-AF65-F5344CB8AC3E}">
        <p14:creationId xmlns:p14="http://schemas.microsoft.com/office/powerpoint/2010/main" val="34278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74FA642-12B8-4573-A548-6E1D2D982F76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BA9310C6-CB92-43CA-95F0-588845EE9A93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44 libro 1B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7A0054E-9454-4C7C-8894-B13A85DA610E}"/>
              </a:ext>
            </a:extLst>
          </p:cNvPr>
          <p:cNvSpPr/>
          <p:nvPr/>
        </p:nvSpPr>
        <p:spPr>
          <a:xfrm>
            <a:off x="3746377" y="1171852"/>
            <a:ext cx="4119239" cy="603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268E5A5-AE96-49AB-B63E-DEBE3E6AC8E4}"/>
              </a:ext>
            </a:extLst>
          </p:cNvPr>
          <p:cNvPicPr/>
          <p:nvPr/>
        </p:nvPicPr>
        <p:blipFill rotWithShape="1">
          <a:blip r:embed="rId2"/>
          <a:srcRect t="2135" b="16083"/>
          <a:stretch/>
        </p:blipFill>
        <p:spPr>
          <a:xfrm>
            <a:off x="3276914" y="326544"/>
            <a:ext cx="5638172" cy="620491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2E964167-49C5-4341-9151-B493409F4014}"/>
              </a:ext>
            </a:extLst>
          </p:cNvPr>
          <p:cNvSpPr/>
          <p:nvPr/>
        </p:nvSpPr>
        <p:spPr>
          <a:xfrm>
            <a:off x="6347017" y="1450107"/>
            <a:ext cx="2215093" cy="352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prisma rectangular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7F1CBA-42CF-4A95-877A-942D260AF3E1}"/>
              </a:ext>
            </a:extLst>
          </p:cNvPr>
          <p:cNvSpPr/>
          <p:nvPr/>
        </p:nvSpPr>
        <p:spPr>
          <a:xfrm>
            <a:off x="7113629" y="1783946"/>
            <a:ext cx="1448481" cy="203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6F40DCE-B8EE-4171-ACD2-C98C87219CB7}"/>
              </a:ext>
            </a:extLst>
          </p:cNvPr>
          <p:cNvSpPr/>
          <p:nvPr/>
        </p:nvSpPr>
        <p:spPr>
          <a:xfrm>
            <a:off x="3954786" y="3774441"/>
            <a:ext cx="2233578" cy="603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rectángulos y prisma rectangular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4ED2D00-E907-49EF-9987-78977F583B85}"/>
              </a:ext>
            </a:extLst>
          </p:cNvPr>
          <p:cNvSpPr/>
          <p:nvPr/>
        </p:nvSpPr>
        <p:spPr>
          <a:xfrm>
            <a:off x="6402431" y="3968395"/>
            <a:ext cx="3609789" cy="271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círculos, rectángulos, triángulos, cilindros y prisma rectangular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01968C6-C74B-4136-AE45-228F2373C8F2}"/>
              </a:ext>
            </a:extLst>
          </p:cNvPr>
          <p:cNvSpPr/>
          <p:nvPr/>
        </p:nvSpPr>
        <p:spPr>
          <a:xfrm>
            <a:off x="3917846" y="6037359"/>
            <a:ext cx="2373755" cy="24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círculos, rectángulos y prisma rectangular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5197802-4258-4607-976D-1643486DDFCB}"/>
              </a:ext>
            </a:extLst>
          </p:cNvPr>
          <p:cNvSpPr/>
          <p:nvPr/>
        </p:nvSpPr>
        <p:spPr>
          <a:xfrm>
            <a:off x="6485561" y="5935754"/>
            <a:ext cx="2290984" cy="243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círculos y cilindro</a:t>
            </a:r>
          </a:p>
        </p:txBody>
      </p:sp>
    </p:spTree>
    <p:extLst>
      <p:ext uri="{BB962C8B-B14F-4D97-AF65-F5344CB8AC3E}">
        <p14:creationId xmlns:p14="http://schemas.microsoft.com/office/powerpoint/2010/main" val="213147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2ED5DD7-D5DA-4395-B6C9-01706CAD4BA8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0D8BBD79-D30C-4288-9532-9706861D8C4D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45 libro 1B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5A2ED91-3A10-4057-B0F4-2DD18F84D3CE}"/>
              </a:ext>
            </a:extLst>
          </p:cNvPr>
          <p:cNvPicPr/>
          <p:nvPr/>
        </p:nvPicPr>
        <p:blipFill rotWithShape="1">
          <a:blip r:embed="rId2"/>
          <a:srcRect t="2955" b="30355"/>
          <a:stretch/>
        </p:blipFill>
        <p:spPr>
          <a:xfrm>
            <a:off x="3148553" y="270770"/>
            <a:ext cx="5967167" cy="613945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C5D4633-FBB1-45D2-BB6B-CD1284F4D31B}"/>
              </a:ext>
            </a:extLst>
          </p:cNvPr>
          <p:cNvSpPr/>
          <p:nvPr/>
        </p:nvSpPr>
        <p:spPr>
          <a:xfrm>
            <a:off x="3629892" y="759340"/>
            <a:ext cx="4240531" cy="2514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200" dirty="0">
                <a:solidFill>
                  <a:srgbClr val="76717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Observa en tu casa objetos con las siguientes formas.</a:t>
            </a:r>
            <a:endParaRPr lang="es-C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0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0C33C4E-09A5-4119-BC73-08DB4EDF9386}"/>
              </a:ext>
            </a:extLst>
          </p:cNvPr>
          <p:cNvSpPr/>
          <p:nvPr/>
        </p:nvSpPr>
        <p:spPr>
          <a:xfrm>
            <a:off x="266331" y="195309"/>
            <a:ext cx="11576482" cy="639192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0C663D83-1731-4302-9DFD-315C47147550}"/>
              </a:ext>
            </a:extLst>
          </p:cNvPr>
          <p:cNvSpPr/>
          <p:nvPr/>
        </p:nvSpPr>
        <p:spPr>
          <a:xfrm>
            <a:off x="10324730" y="5042518"/>
            <a:ext cx="1003177" cy="107419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Pág. 46 libro 1B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31A506F-0BF8-4B07-8757-079202EF84C7}"/>
              </a:ext>
            </a:extLst>
          </p:cNvPr>
          <p:cNvPicPr/>
          <p:nvPr/>
        </p:nvPicPr>
        <p:blipFill rotWithShape="1">
          <a:blip r:embed="rId2"/>
          <a:srcRect l="8146" r="6154" b="20403"/>
          <a:stretch/>
        </p:blipFill>
        <p:spPr>
          <a:xfrm>
            <a:off x="3610466" y="270771"/>
            <a:ext cx="5033913" cy="6316460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61062AA5-77C3-43D7-9A5B-FBBCEE6BEA8C}"/>
              </a:ext>
            </a:extLst>
          </p:cNvPr>
          <p:cNvSpPr/>
          <p:nvPr/>
        </p:nvSpPr>
        <p:spPr>
          <a:xfrm>
            <a:off x="3917851" y="2989345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FCAD5A9-1CC6-4CE6-A0A7-487E2206D57D}"/>
              </a:ext>
            </a:extLst>
          </p:cNvPr>
          <p:cNvSpPr/>
          <p:nvPr/>
        </p:nvSpPr>
        <p:spPr>
          <a:xfrm>
            <a:off x="6610246" y="2966255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cubo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462F250-AA9E-4FAD-8DC6-808E62D5E59A}"/>
              </a:ext>
            </a:extLst>
          </p:cNvPr>
          <p:cNvSpPr/>
          <p:nvPr/>
        </p:nvSpPr>
        <p:spPr>
          <a:xfrm>
            <a:off x="4070251" y="5460077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cilindro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A18D970-1894-472A-9B7B-802247993FE1}"/>
              </a:ext>
            </a:extLst>
          </p:cNvPr>
          <p:cNvSpPr/>
          <p:nvPr/>
        </p:nvSpPr>
        <p:spPr>
          <a:xfrm>
            <a:off x="6296215" y="5460077"/>
            <a:ext cx="2540097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prisma rectangular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B2EAB574-A559-4C0C-B972-8D2F442CD40F}"/>
              </a:ext>
            </a:extLst>
          </p:cNvPr>
          <p:cNvSpPr/>
          <p:nvPr/>
        </p:nvSpPr>
        <p:spPr>
          <a:xfrm>
            <a:off x="3876289" y="6171277"/>
            <a:ext cx="125376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círculos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1BC6C18-0FF1-4C37-88E0-A615AD34B0E4}"/>
              </a:ext>
            </a:extLst>
          </p:cNvPr>
          <p:cNvSpPr/>
          <p:nvPr/>
        </p:nvSpPr>
        <p:spPr>
          <a:xfrm>
            <a:off x="6453232" y="6180512"/>
            <a:ext cx="1554695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rectángulos</a:t>
            </a:r>
          </a:p>
        </p:txBody>
      </p:sp>
    </p:spTree>
    <p:extLst>
      <p:ext uri="{BB962C8B-B14F-4D97-AF65-F5344CB8AC3E}">
        <p14:creationId xmlns:p14="http://schemas.microsoft.com/office/powerpoint/2010/main" val="143092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213</Words>
  <Application>Microsoft Office PowerPoint</Application>
  <PresentationFormat>Panorámica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Cavolini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herrera</dc:creator>
  <cp:lastModifiedBy>cristian herrera</cp:lastModifiedBy>
  <cp:revision>5</cp:revision>
  <dcterms:created xsi:type="dcterms:W3CDTF">2020-06-29T23:28:43Z</dcterms:created>
  <dcterms:modified xsi:type="dcterms:W3CDTF">2020-06-30T21:07:54Z</dcterms:modified>
</cp:coreProperties>
</file>