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1" r:id="rId4"/>
    <p:sldId id="262" r:id="rId5"/>
    <p:sldId id="263" r:id="rId6"/>
    <p:sldId id="269" r:id="rId7"/>
    <p:sldId id="276" r:id="rId8"/>
    <p:sldId id="278" r:id="rId9"/>
    <p:sldId id="279" r:id="rId10"/>
    <p:sldId id="282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6CC42-8805-4FD1-8BC2-247598039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9940B0-978B-4CED-825D-0A6C9B3DA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1D460E-C2E4-48A8-A829-535B7ACEE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188D6B-9619-435C-B8A7-9949539D7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D401D8-97C2-4851-A08F-4161A6EE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08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961B3-B540-4B1A-8C71-81D41471C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4A2AE9-41DF-4438-8D99-AF68B9CCF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3ABF3E-D9BC-4088-8959-D5AA31A5F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3203DF-834C-40D7-8037-0C20614D4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1ADE91-FF7A-439D-AE96-00128405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471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7E87AE-04C9-48ED-8FD9-863B18336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248BB0-77A5-477B-A441-E3F94F5BD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BB9285-89C6-4E81-9F99-581C86F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7C7893-8F38-435B-8AAA-4CEE5F16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B1FB24-06ED-4C15-A24C-5AB660CD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984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8EE51-A0FA-43F9-BFF4-8260FE5ED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55408-2C7E-4D94-B792-2FBD20C18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4B695D-9259-4FAA-BCF9-5AD0E35D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231BA1-5901-4039-9A72-3F5F2517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5AED93-E70C-41AE-8600-30A24467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667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04197-5171-487C-854F-86D9224A0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2F0475-5817-4CC1-AFE9-2A4879A2F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FEAA15-FB34-46EF-B617-8BB66A6AF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674EE3-7ECE-4C9C-9C99-8C02E6AF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0DC592-9844-4312-B5F9-A66B2F282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502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42DB4-CAD2-4674-A09C-76034EE8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BD765E-7BEA-4143-BD95-1EA5F5914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4A7F1-F11B-4A22-B6A8-98B0845A0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95E0B1-4AF0-41A2-B63C-AABAC815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1AD600-FB00-4513-B3F4-AF6743B4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B6010B-B221-4B31-8F43-CF9609E4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005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B24FF-2BB1-4D77-A39E-20B78F0B9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8F4453-6D2B-4E7C-8246-31ED99C6A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24965A-4E97-42C3-9B41-E0EEDF3F7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B35E522-3DA0-4D9D-A230-C256E3272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68BBCE-4340-44EB-A9B2-45AAE56DD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668927-4D03-4174-8123-13E496EF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6C833EE-EEBE-43C7-B06D-9E5F4DD9E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B769EBC-EB34-4147-B533-74194112C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798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51D12-3B43-4286-AF91-42DD6F3B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B5D2F81-CE8F-4D23-9934-6907B27B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1835CA-CB60-425B-86B8-9602FB07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219BEE-5EFB-4353-85CE-3160F08D1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423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5DEAB7B-1E34-440C-B83C-5009CD7B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7850EA5-CD21-4110-A98E-48FB2F3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AA60A8-8235-4603-8139-A4CAA955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901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603D8-D3A1-4935-A608-35EA4B25A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78A6D5-9D93-4021-B9F8-DC23F361E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2285D8-1FE8-4457-B397-D7D8811A1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4193D3-FD40-4EB7-BB4A-9603F47F2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187F86-23A1-4A6B-B58B-624237278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BD7508-C9D9-44E3-936E-DDDFB584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08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557EDA-6C94-4BF1-8E69-9178E968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9B81AD-6B0A-4BEF-BE8C-2C76C6D70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CDF02C-4B2B-4985-A753-D46830F6F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EE7AA8-25A9-4090-80CA-E6D47C042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6B397D-DB3C-45A9-A017-327831A5E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110862-C830-4392-AD41-E14C8E90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637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2BD042-3F71-4CAA-8DC7-EC0776F6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F56D8A-9F00-4687-852C-02E41B0D7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3E2572-F317-4B60-852E-EA0BA63AD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A5CAC-A32B-4675-AA7A-B59FA1AF7C5C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F7680A-9911-464F-82FE-B62C90C36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ED4CAC-18D4-4D17-8409-0100C95DB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325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4D6AA1-A0E1-45F9-8E25-BAB809229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896DCA-E014-40E1-B501-89D6F1EE5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699" y="681492"/>
            <a:ext cx="10515599" cy="806996"/>
          </a:xfrm>
        </p:spPr>
        <p:txBody>
          <a:bodyPr>
            <a:normAutofit fontScale="90000"/>
          </a:bodyPr>
          <a:lstStyle/>
          <a:p>
            <a:r>
              <a:rPr lang="es-CL" sz="5200" dirty="0">
                <a:latin typeface="Cavolini" panose="03000502040302020204" pitchFamily="66" charset="0"/>
                <a:cs typeface="Cavolini" panose="03000502040302020204" pitchFamily="66" charset="0"/>
              </a:rPr>
              <a:t>¡Hola 1° básicos!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2B8FF2-C9E5-4FCA-8187-D55911089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046851"/>
            <a:ext cx="10896601" cy="728910"/>
          </a:xfrm>
        </p:spPr>
        <p:txBody>
          <a:bodyPr>
            <a:noAutofit/>
          </a:bodyPr>
          <a:lstStyle/>
          <a:p>
            <a:pPr algn="just"/>
            <a:r>
              <a:rPr lang="es-CL" sz="2000" dirty="0">
                <a:latin typeface="Cavolini" panose="03000502040302020204" pitchFamily="66" charset="0"/>
                <a:cs typeface="Cavolini" panose="03000502040302020204" pitchFamily="66" charset="0"/>
              </a:rPr>
              <a:t>- Esta semana trabajaremos la </a:t>
            </a:r>
            <a:r>
              <a:rPr lang="es-CL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sustracción o resta.</a:t>
            </a:r>
          </a:p>
          <a:p>
            <a:pPr algn="just"/>
            <a:r>
              <a:rPr lang="es-CL" sz="2000" dirty="0">
                <a:latin typeface="Cavolini" panose="03000502040302020204" pitchFamily="66" charset="0"/>
                <a:cs typeface="Cavolini" panose="03000502040302020204" pitchFamily="66" charset="0"/>
              </a:rPr>
              <a:t>- Este </a:t>
            </a:r>
            <a:r>
              <a:rPr lang="es-CL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power</a:t>
            </a:r>
            <a:r>
              <a:rPr lang="es-CL" sz="2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s-CL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point</a:t>
            </a:r>
            <a:r>
              <a:rPr lang="es-CL" sz="2000" dirty="0">
                <a:latin typeface="Cavolini" panose="03000502040302020204" pitchFamily="66" charset="0"/>
                <a:cs typeface="Cavolini" panose="03000502040302020204" pitchFamily="66" charset="0"/>
              </a:rPr>
              <a:t> es para que puedas revisar tu trabajo en las páginas del libro.</a:t>
            </a:r>
          </a:p>
          <a:p>
            <a:pPr algn="just"/>
            <a:r>
              <a:rPr lang="es-CL" sz="2000" dirty="0">
                <a:latin typeface="Cavolini" panose="03000502040302020204" pitchFamily="66" charset="0"/>
                <a:cs typeface="Cavolini" panose="03000502040302020204" pitchFamily="66" charset="0"/>
              </a:rPr>
              <a:t>- Recuerda poner en modo “presentación” y hacer </a:t>
            </a:r>
            <a:r>
              <a:rPr lang="es-CL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click</a:t>
            </a:r>
            <a:r>
              <a:rPr lang="es-CL" sz="2000" dirty="0">
                <a:latin typeface="Cavolini" panose="03000502040302020204" pitchFamily="66" charset="0"/>
                <a:cs typeface="Cavolini" panose="03000502040302020204" pitchFamily="66" charset="0"/>
              </a:rPr>
              <a:t> para comprobar tus respuestas.</a:t>
            </a:r>
          </a:p>
        </p:txBody>
      </p:sp>
      <p:pic>
        <p:nvPicPr>
          <p:cNvPr id="5" name="Picture 2" descr="EXPLORANDO JUNTOS!: Fiesta del Agua 2015">
            <a:extLst>
              <a:ext uri="{FF2B5EF4-FFF2-40B4-BE49-F238E27FC236}">
                <a16:creationId xmlns:a16="http://schemas.microsoft.com/office/drawing/2014/main" id="{3AB8B847-78D9-40F3-83AD-3AAD337D8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0660" y="4141120"/>
            <a:ext cx="12517120" cy="286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6710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9D5D67A-25F3-4E71-B118-6AED5AD11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5" y="371475"/>
            <a:ext cx="4772977" cy="622562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269E3C-8623-42E6-8F75-04F15044C474}"/>
              </a:ext>
            </a:extLst>
          </p:cNvPr>
          <p:cNvSpPr txBox="1"/>
          <p:nvPr/>
        </p:nvSpPr>
        <p:spPr>
          <a:xfrm>
            <a:off x="4321093" y="1851865"/>
            <a:ext cx="505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Cavolini" panose="03000502040302020204" pitchFamily="66" charset="0"/>
                <a:cs typeface="Cavolini" panose="03000502040302020204" pitchFamily="66" charset="0"/>
              </a:rPr>
              <a:t>10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231BFB3-2A49-4FF6-AAA9-2A055B477742}"/>
              </a:ext>
            </a:extLst>
          </p:cNvPr>
          <p:cNvSpPr txBox="1"/>
          <p:nvPr/>
        </p:nvSpPr>
        <p:spPr>
          <a:xfrm>
            <a:off x="4798613" y="1851865"/>
            <a:ext cx="505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FFAA604-F2FB-44CD-A398-2ED5201EB3DC}"/>
              </a:ext>
            </a:extLst>
          </p:cNvPr>
          <p:cNvSpPr txBox="1"/>
          <p:nvPr/>
        </p:nvSpPr>
        <p:spPr>
          <a:xfrm>
            <a:off x="5123733" y="1211785"/>
            <a:ext cx="505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Cavolini" panose="03000502040302020204" pitchFamily="66" charset="0"/>
                <a:cs typeface="Cavolini" panose="03000502040302020204" pitchFamily="66" charset="0"/>
              </a:rPr>
              <a:t>9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E8652D9-46A5-44F8-B35B-EC099466DAF0}"/>
              </a:ext>
            </a:extLst>
          </p:cNvPr>
          <p:cNvSpPr txBox="1"/>
          <p:nvPr/>
        </p:nvSpPr>
        <p:spPr>
          <a:xfrm>
            <a:off x="5983048" y="1847089"/>
            <a:ext cx="505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Cavolini" panose="03000502040302020204" pitchFamily="66" charset="0"/>
                <a:cs typeface="Cavolini" panose="03000502040302020204" pitchFamily="66" charset="0"/>
              </a:rPr>
              <a:t>10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FA4D08B-1EFF-472C-AF5C-1703A3A79408}"/>
              </a:ext>
            </a:extLst>
          </p:cNvPr>
          <p:cNvSpPr txBox="1"/>
          <p:nvPr/>
        </p:nvSpPr>
        <p:spPr>
          <a:xfrm>
            <a:off x="6447906" y="1847089"/>
            <a:ext cx="505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2393FD8-C2D9-463E-95B3-DA96680512E3}"/>
              </a:ext>
            </a:extLst>
          </p:cNvPr>
          <p:cNvSpPr txBox="1"/>
          <p:nvPr/>
        </p:nvSpPr>
        <p:spPr>
          <a:xfrm>
            <a:off x="6781917" y="1211785"/>
            <a:ext cx="505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Cavolini" panose="03000502040302020204" pitchFamily="66" charset="0"/>
                <a:cs typeface="Cavolini" panose="03000502040302020204" pitchFamily="66" charset="0"/>
              </a:rPr>
              <a:t>9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4DD841B-018B-44AA-99F9-395F9C50ED34}"/>
              </a:ext>
            </a:extLst>
          </p:cNvPr>
          <p:cNvSpPr txBox="1"/>
          <p:nvPr/>
        </p:nvSpPr>
        <p:spPr>
          <a:xfrm>
            <a:off x="6818427" y="2178291"/>
            <a:ext cx="505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Cavolini" panose="03000502040302020204" pitchFamily="66" charset="0"/>
                <a:cs typeface="Cavolini" panose="03000502040302020204" pitchFamily="66" charset="0"/>
              </a:rPr>
              <a:t>Sí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E3DF443-1643-4F43-AFA5-FB76F9E06F82}"/>
              </a:ext>
            </a:extLst>
          </p:cNvPr>
          <p:cNvSpPr txBox="1"/>
          <p:nvPr/>
        </p:nvSpPr>
        <p:spPr>
          <a:xfrm>
            <a:off x="6205299" y="2455187"/>
            <a:ext cx="1648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latin typeface="Cavolini" panose="03000502040302020204" pitchFamily="66" charset="0"/>
                <a:cs typeface="Cavolini" panose="03000502040302020204" pitchFamily="66" charset="0"/>
              </a:rPr>
              <a:t>Verdadera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A03BE90-0A74-4E32-943C-DDA5A0645A53}"/>
              </a:ext>
            </a:extLst>
          </p:cNvPr>
          <p:cNvSpPr txBox="1"/>
          <p:nvPr/>
        </p:nvSpPr>
        <p:spPr>
          <a:xfrm>
            <a:off x="4372088" y="3524925"/>
            <a:ext cx="505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Cavolini" panose="03000502040302020204" pitchFamily="66" charset="0"/>
                <a:cs typeface="Cavolini" panose="03000502040302020204" pitchFamily="66" charset="0"/>
              </a:rPr>
              <a:t>5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2ED3A5D-27E8-495C-BC25-594F94578651}"/>
              </a:ext>
            </a:extLst>
          </p:cNvPr>
          <p:cNvSpPr txBox="1"/>
          <p:nvPr/>
        </p:nvSpPr>
        <p:spPr>
          <a:xfrm>
            <a:off x="4778293" y="3510597"/>
            <a:ext cx="505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89AF54B-B43F-459B-8F52-9925F4F16823}"/>
              </a:ext>
            </a:extLst>
          </p:cNvPr>
          <p:cNvSpPr txBox="1"/>
          <p:nvPr/>
        </p:nvSpPr>
        <p:spPr>
          <a:xfrm>
            <a:off x="4836910" y="2905773"/>
            <a:ext cx="505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Cavolini" panose="03000502040302020204" pitchFamily="66" charset="0"/>
                <a:cs typeface="Cavolini" panose="03000502040302020204" pitchFamily="66" charset="0"/>
              </a:rPr>
              <a:t>12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BADD923-F86E-4D84-A3C4-5B6CE19294EB}"/>
              </a:ext>
            </a:extLst>
          </p:cNvPr>
          <p:cNvSpPr txBox="1"/>
          <p:nvPr/>
        </p:nvSpPr>
        <p:spPr>
          <a:xfrm>
            <a:off x="6701387" y="2894111"/>
            <a:ext cx="505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Cavolini" panose="03000502040302020204" pitchFamily="66" charset="0"/>
                <a:cs typeface="Cavolini" panose="03000502040302020204" pitchFamily="66" charset="0"/>
              </a:rPr>
              <a:t>10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88F9F0B-5580-43E7-9822-BC62DDEE0C91}"/>
              </a:ext>
            </a:extLst>
          </p:cNvPr>
          <p:cNvSpPr txBox="1"/>
          <p:nvPr/>
        </p:nvSpPr>
        <p:spPr>
          <a:xfrm>
            <a:off x="6792272" y="3787261"/>
            <a:ext cx="505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Cavolini" panose="03000502040302020204" pitchFamily="66" charset="0"/>
                <a:cs typeface="Cavolini" panose="03000502040302020204" pitchFamily="66" charset="0"/>
              </a:rPr>
              <a:t>No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AB49C45-D902-42AA-AB33-13DDF4D2CBB8}"/>
              </a:ext>
            </a:extLst>
          </p:cNvPr>
          <p:cNvSpPr txBox="1"/>
          <p:nvPr/>
        </p:nvSpPr>
        <p:spPr>
          <a:xfrm>
            <a:off x="6266868" y="3997786"/>
            <a:ext cx="1190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Cavolini" panose="03000502040302020204" pitchFamily="66" charset="0"/>
                <a:cs typeface="Cavolini" panose="03000502040302020204" pitchFamily="66" charset="0"/>
              </a:rPr>
              <a:t>Falsa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3920CF5A-DF76-4051-97CD-C09B162D36A6}"/>
              </a:ext>
            </a:extLst>
          </p:cNvPr>
          <p:cNvSpPr/>
          <p:nvPr/>
        </p:nvSpPr>
        <p:spPr>
          <a:xfrm>
            <a:off x="7236579" y="5222240"/>
            <a:ext cx="566301" cy="2769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2EFA7C0-1876-44E5-8E23-1709EB3F343F}"/>
              </a:ext>
            </a:extLst>
          </p:cNvPr>
          <p:cNvSpPr txBox="1"/>
          <p:nvPr/>
        </p:nvSpPr>
        <p:spPr>
          <a:xfrm>
            <a:off x="6862348" y="5432663"/>
            <a:ext cx="2190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Cavolini" panose="03000502040302020204" pitchFamily="66" charset="0"/>
                <a:cs typeface="Cavolini" panose="03000502040302020204" pitchFamily="66" charset="0"/>
              </a:rPr>
              <a:t>8 + 6 = 16 - 2</a:t>
            </a:r>
          </a:p>
        </p:txBody>
      </p:sp>
    </p:spTree>
    <p:extLst>
      <p:ext uri="{BB962C8B-B14F-4D97-AF65-F5344CB8AC3E}">
        <p14:creationId xmlns:p14="http://schemas.microsoft.com/office/powerpoint/2010/main" val="184755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96DCA-E014-40E1-B501-89D6F1EE5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643" y="754604"/>
            <a:ext cx="10837230" cy="1539094"/>
          </a:xfrm>
        </p:spPr>
        <p:txBody>
          <a:bodyPr>
            <a:normAutofit fontScale="90000"/>
          </a:bodyPr>
          <a:lstStyle/>
          <a:p>
            <a:pPr algn="just"/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Objetivo de Comprensión de esta unidad: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2B8FF2-C9E5-4FCA-8187-D55911089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643" y="2998549"/>
            <a:ext cx="10837230" cy="26794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2800" dirty="0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Comprenderán la adición y sustracción con números hasta 20 a través de diversas estrategias, para solucionar situaciones cotidianas.</a:t>
            </a:r>
            <a:endParaRPr lang="es-CL" sz="2800" dirty="0">
              <a:effectLst/>
              <a:latin typeface="Cavolini" panose="03000502040302020204" pitchFamily="66" charset="0"/>
              <a:ea typeface="Calibri" panose="020F0502020204030204" pitchFamily="34" charset="0"/>
              <a:cs typeface="Cavolini" panose="03000502040302020204" pitchFamily="66" charset="0"/>
            </a:endParaRPr>
          </a:p>
          <a:p>
            <a:pPr algn="just">
              <a:lnSpc>
                <a:spcPct val="150000"/>
              </a:lnSpc>
            </a:pPr>
            <a:endParaRPr lang="es-CL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660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105B493-009A-4E21-BE18-D916345FB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650" y="260164"/>
            <a:ext cx="4867275" cy="630068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586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3A03293-C0C2-4EDA-B4A3-321039907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5" y="249520"/>
            <a:ext cx="4695825" cy="632049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016F84C-9243-4E9F-9C45-BC905B7743B7}"/>
              </a:ext>
            </a:extLst>
          </p:cNvPr>
          <p:cNvSpPr txBox="1"/>
          <p:nvPr/>
        </p:nvSpPr>
        <p:spPr>
          <a:xfrm>
            <a:off x="4545106" y="1683028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51BB19-E5EE-422E-92B9-A750711056EB}"/>
              </a:ext>
            </a:extLst>
          </p:cNvPr>
          <p:cNvSpPr txBox="1"/>
          <p:nvPr/>
        </p:nvSpPr>
        <p:spPr>
          <a:xfrm>
            <a:off x="6729013" y="2721714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BB712D7-5ECC-47C6-BD20-BA8A679D55F7}"/>
              </a:ext>
            </a:extLst>
          </p:cNvPr>
          <p:cNvSpPr txBox="1"/>
          <p:nvPr/>
        </p:nvSpPr>
        <p:spPr>
          <a:xfrm>
            <a:off x="6096000" y="2721714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14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5B86417-B4CA-46C0-A56E-028B5E5485D1}"/>
              </a:ext>
            </a:extLst>
          </p:cNvPr>
          <p:cNvSpPr txBox="1"/>
          <p:nvPr/>
        </p:nvSpPr>
        <p:spPr>
          <a:xfrm>
            <a:off x="5462987" y="2721714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13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FE8A308-7DB0-4566-BAA3-F35C95AC2D8C}"/>
              </a:ext>
            </a:extLst>
          </p:cNvPr>
          <p:cNvSpPr txBox="1"/>
          <p:nvPr/>
        </p:nvSpPr>
        <p:spPr>
          <a:xfrm>
            <a:off x="4859873" y="2721714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018AB05-FBC6-4470-939D-3BA2B1CF9642}"/>
              </a:ext>
            </a:extLst>
          </p:cNvPr>
          <p:cNvSpPr txBox="1"/>
          <p:nvPr/>
        </p:nvSpPr>
        <p:spPr>
          <a:xfrm>
            <a:off x="4208846" y="2721714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662EA0C-F8DB-4EE6-AAB0-18F83C35C5EE}"/>
              </a:ext>
            </a:extLst>
          </p:cNvPr>
          <p:cNvSpPr txBox="1"/>
          <p:nvPr/>
        </p:nvSpPr>
        <p:spPr>
          <a:xfrm>
            <a:off x="6729013" y="4645865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20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B74ECF5-AF19-48F0-B584-44FDBCDFEAE4}"/>
              </a:ext>
            </a:extLst>
          </p:cNvPr>
          <p:cNvSpPr txBox="1"/>
          <p:nvPr/>
        </p:nvSpPr>
        <p:spPr>
          <a:xfrm>
            <a:off x="6110287" y="4645865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19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1D85F8E-7226-4EE4-AC69-11EF2E36BE15}"/>
              </a:ext>
            </a:extLst>
          </p:cNvPr>
          <p:cNvSpPr txBox="1"/>
          <p:nvPr/>
        </p:nvSpPr>
        <p:spPr>
          <a:xfrm>
            <a:off x="5507115" y="4645865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18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52505D9-238D-4F98-9A60-0313BB75A41F}"/>
              </a:ext>
            </a:extLst>
          </p:cNvPr>
          <p:cNvSpPr txBox="1"/>
          <p:nvPr/>
        </p:nvSpPr>
        <p:spPr>
          <a:xfrm>
            <a:off x="4859873" y="4645865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17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2F0EB9E-226E-4127-B55C-B525A5917F7E}"/>
              </a:ext>
            </a:extLst>
          </p:cNvPr>
          <p:cNvSpPr txBox="1"/>
          <p:nvPr/>
        </p:nvSpPr>
        <p:spPr>
          <a:xfrm>
            <a:off x="4283390" y="4645865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16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8386C10-E9FF-4C10-8189-C3C0D556901E}"/>
              </a:ext>
            </a:extLst>
          </p:cNvPr>
          <p:cNvSpPr txBox="1"/>
          <p:nvPr/>
        </p:nvSpPr>
        <p:spPr>
          <a:xfrm>
            <a:off x="5391142" y="3855732"/>
            <a:ext cx="17873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>
                <a:latin typeface="Cavolini" panose="03000502040302020204" pitchFamily="66" charset="0"/>
                <a:cs typeface="Cavolini" panose="03000502040302020204" pitchFamily="66" charset="0"/>
              </a:rPr>
              <a:t>Hay más de una respuesta.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9ECBF67-4500-44DB-8BE3-4577871D80E3}"/>
              </a:ext>
            </a:extLst>
          </p:cNvPr>
          <p:cNvSpPr txBox="1"/>
          <p:nvPr/>
        </p:nvSpPr>
        <p:spPr>
          <a:xfrm>
            <a:off x="5391142" y="5219987"/>
            <a:ext cx="17873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>
                <a:latin typeface="Cavolini" panose="03000502040302020204" pitchFamily="66" charset="0"/>
                <a:cs typeface="Cavolini" panose="03000502040302020204" pitchFamily="66" charset="0"/>
              </a:rPr>
              <a:t>Hay más de una respuesta.</a:t>
            </a:r>
          </a:p>
        </p:txBody>
      </p:sp>
    </p:spTree>
    <p:extLst>
      <p:ext uri="{BB962C8B-B14F-4D97-AF65-F5344CB8AC3E}">
        <p14:creationId xmlns:p14="http://schemas.microsoft.com/office/powerpoint/2010/main" val="233450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C47F5F-6E6E-4AD3-9628-DBFEF66B9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23941"/>
            <a:ext cx="4876799" cy="64101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068D334-E71E-44BE-97C4-D1D4FEE2812A}"/>
              </a:ext>
            </a:extLst>
          </p:cNvPr>
          <p:cNvSpPr txBox="1"/>
          <p:nvPr/>
        </p:nvSpPr>
        <p:spPr>
          <a:xfrm>
            <a:off x="4778293" y="2105865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A660AFE-0842-48E2-84DB-1E46CCFF896A}"/>
              </a:ext>
            </a:extLst>
          </p:cNvPr>
          <p:cNvSpPr txBox="1"/>
          <p:nvPr/>
        </p:nvSpPr>
        <p:spPr>
          <a:xfrm>
            <a:off x="4778293" y="2583385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15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E1C4BC0-4B0A-4D63-8865-7DCF2033A845}"/>
              </a:ext>
            </a:extLst>
          </p:cNvPr>
          <p:cNvSpPr txBox="1"/>
          <p:nvPr/>
        </p:nvSpPr>
        <p:spPr>
          <a:xfrm>
            <a:off x="5031024" y="4172455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17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FA53D34-8F87-42A6-B2A6-6E714AEC05D2}"/>
              </a:ext>
            </a:extLst>
          </p:cNvPr>
          <p:cNvSpPr txBox="1"/>
          <p:nvPr/>
        </p:nvSpPr>
        <p:spPr>
          <a:xfrm>
            <a:off x="6404448" y="4202935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18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1D2322-B432-485D-AD3C-9F723908B502}"/>
              </a:ext>
            </a:extLst>
          </p:cNvPr>
          <p:cNvSpPr txBox="1"/>
          <p:nvPr/>
        </p:nvSpPr>
        <p:spPr>
          <a:xfrm>
            <a:off x="7714533" y="4152135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38FE352-85E7-441D-B858-DA8F61889D55}"/>
              </a:ext>
            </a:extLst>
          </p:cNvPr>
          <p:cNvSpPr txBox="1"/>
          <p:nvPr/>
        </p:nvSpPr>
        <p:spPr>
          <a:xfrm>
            <a:off x="5051344" y="4950665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16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8719B75-5BE5-4483-98AA-59EE2FD1E829}"/>
              </a:ext>
            </a:extLst>
          </p:cNvPr>
          <p:cNvSpPr txBox="1"/>
          <p:nvPr/>
        </p:nvSpPr>
        <p:spPr>
          <a:xfrm>
            <a:off x="6424768" y="4991305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17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34DD8FC-E596-429E-845E-140368C830DA}"/>
              </a:ext>
            </a:extLst>
          </p:cNvPr>
          <p:cNvSpPr txBox="1"/>
          <p:nvPr/>
        </p:nvSpPr>
        <p:spPr>
          <a:xfrm>
            <a:off x="7798192" y="4918273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16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16C39D9-81B7-4D37-B2FA-D484E2345244}"/>
              </a:ext>
            </a:extLst>
          </p:cNvPr>
          <p:cNvSpPr txBox="1"/>
          <p:nvPr/>
        </p:nvSpPr>
        <p:spPr>
          <a:xfrm>
            <a:off x="5061504" y="5680820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13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3822D00-2DE8-4410-AE04-AF998BD1FD77}"/>
              </a:ext>
            </a:extLst>
          </p:cNvPr>
          <p:cNvSpPr txBox="1"/>
          <p:nvPr/>
        </p:nvSpPr>
        <p:spPr>
          <a:xfrm>
            <a:off x="6372305" y="5711300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18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F7895F6-2602-4001-A266-1D9486C9B97B}"/>
              </a:ext>
            </a:extLst>
          </p:cNvPr>
          <p:cNvSpPr txBox="1"/>
          <p:nvPr/>
        </p:nvSpPr>
        <p:spPr>
          <a:xfrm>
            <a:off x="7767712" y="5589170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56055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535404-FBA4-4DC1-B202-5155D7F7D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311580"/>
            <a:ext cx="4752975" cy="62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0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5897C64-6E7E-4611-A4BC-32CEE872E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590" y="228600"/>
            <a:ext cx="4752975" cy="625721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50DF64B-7CCE-40A5-8611-A2ED3DE7D41B}"/>
              </a:ext>
            </a:extLst>
          </p:cNvPr>
          <p:cNvSpPr txBox="1"/>
          <p:nvPr/>
        </p:nvSpPr>
        <p:spPr>
          <a:xfrm>
            <a:off x="4981493" y="1232105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9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7E40A4-6B23-4858-9EB5-4B5C8D20E238}"/>
              </a:ext>
            </a:extLst>
          </p:cNvPr>
          <p:cNvSpPr txBox="1"/>
          <p:nvPr/>
        </p:nvSpPr>
        <p:spPr>
          <a:xfrm>
            <a:off x="4645660" y="1902665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A250282-8E91-426C-824E-60432FF3790B}"/>
              </a:ext>
            </a:extLst>
          </p:cNvPr>
          <p:cNvSpPr txBox="1"/>
          <p:nvPr/>
        </p:nvSpPr>
        <p:spPr>
          <a:xfrm>
            <a:off x="6087112" y="1902665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4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5158293-1F9A-4F89-8050-39B338DD7859}"/>
              </a:ext>
            </a:extLst>
          </p:cNvPr>
          <p:cNvSpPr txBox="1"/>
          <p:nvPr/>
        </p:nvSpPr>
        <p:spPr>
          <a:xfrm>
            <a:off x="6485173" y="1902665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758C4F2-3DAD-4DDB-B657-7C9A79D35A4B}"/>
              </a:ext>
            </a:extLst>
          </p:cNvPr>
          <p:cNvSpPr txBox="1"/>
          <p:nvPr/>
        </p:nvSpPr>
        <p:spPr>
          <a:xfrm>
            <a:off x="6592574" y="1232105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E820A3A-9157-4B97-9081-91DE111385DF}"/>
              </a:ext>
            </a:extLst>
          </p:cNvPr>
          <p:cNvSpPr txBox="1"/>
          <p:nvPr/>
        </p:nvSpPr>
        <p:spPr>
          <a:xfrm>
            <a:off x="6723940" y="2271997"/>
            <a:ext cx="80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No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07FA941-2278-4452-81D2-7B0A2A62F69C}"/>
              </a:ext>
            </a:extLst>
          </p:cNvPr>
          <p:cNvSpPr txBox="1"/>
          <p:nvPr/>
        </p:nvSpPr>
        <p:spPr>
          <a:xfrm>
            <a:off x="6149622" y="2528457"/>
            <a:ext cx="175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Falsa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9DC577A-6211-420D-BEE9-0DCEA9FEBDF2}"/>
              </a:ext>
            </a:extLst>
          </p:cNvPr>
          <p:cNvSpPr txBox="1"/>
          <p:nvPr/>
        </p:nvSpPr>
        <p:spPr>
          <a:xfrm>
            <a:off x="4722694" y="3339013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16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E5157C2-8FD9-40C3-8311-A0DC92D8BA6F}"/>
              </a:ext>
            </a:extLst>
          </p:cNvPr>
          <p:cNvSpPr txBox="1"/>
          <p:nvPr/>
        </p:nvSpPr>
        <p:spPr>
          <a:xfrm>
            <a:off x="4686146" y="3821745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16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373F84-F80C-490A-873C-EC8EA60350B2}"/>
              </a:ext>
            </a:extLst>
          </p:cNvPr>
          <p:cNvSpPr txBox="1"/>
          <p:nvPr/>
        </p:nvSpPr>
        <p:spPr>
          <a:xfrm>
            <a:off x="6768384" y="4270995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Sí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320D27-08AC-4ED2-BD9B-D5EF08028F45}"/>
              </a:ext>
            </a:extLst>
          </p:cNvPr>
          <p:cNvSpPr txBox="1"/>
          <p:nvPr/>
        </p:nvSpPr>
        <p:spPr>
          <a:xfrm>
            <a:off x="6094290" y="4642974"/>
            <a:ext cx="1789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latin typeface="Cavolini" panose="03000502040302020204" pitchFamily="66" charset="0"/>
                <a:cs typeface="Cavolini" panose="03000502040302020204" pitchFamily="66" charset="0"/>
              </a:rPr>
              <a:t>Verdadera</a:t>
            </a:r>
          </a:p>
        </p:txBody>
      </p:sp>
    </p:spTree>
    <p:extLst>
      <p:ext uri="{BB962C8B-B14F-4D97-AF65-F5344CB8AC3E}">
        <p14:creationId xmlns:p14="http://schemas.microsoft.com/office/powerpoint/2010/main" val="126061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5678CBB-2503-4CB8-92D6-EC052FC93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655" y="220410"/>
            <a:ext cx="4671596" cy="629468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326D3EB-6BF6-472A-88C4-BF31C2909D3A}"/>
              </a:ext>
            </a:extLst>
          </p:cNvPr>
          <p:cNvSpPr txBox="1"/>
          <p:nvPr/>
        </p:nvSpPr>
        <p:spPr>
          <a:xfrm>
            <a:off x="4615733" y="2075385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16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FBAC90-6E20-4958-BBD5-9A5EB0F8303C}"/>
              </a:ext>
            </a:extLst>
          </p:cNvPr>
          <p:cNvSpPr txBox="1"/>
          <p:nvPr/>
        </p:nvSpPr>
        <p:spPr>
          <a:xfrm>
            <a:off x="4615733" y="3853385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2068BD8-BA6D-402F-BD90-D054EEA66A3D}"/>
              </a:ext>
            </a:extLst>
          </p:cNvPr>
          <p:cNvSpPr txBox="1"/>
          <p:nvPr/>
        </p:nvSpPr>
        <p:spPr>
          <a:xfrm>
            <a:off x="4615733" y="5539945"/>
            <a:ext cx="5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09153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EB0B84-F78D-4D9F-B7E6-BE0B0286A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410"/>
          <a:stretch/>
        </p:blipFill>
        <p:spPr>
          <a:xfrm>
            <a:off x="3041313" y="387935"/>
            <a:ext cx="6109374" cy="4787746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60E18BA-7863-4D4D-B432-510334DA6E57}"/>
              </a:ext>
            </a:extLst>
          </p:cNvPr>
          <p:cNvCxnSpPr/>
          <p:nvPr/>
        </p:nvCxnSpPr>
        <p:spPr>
          <a:xfrm>
            <a:off x="5232400" y="1838960"/>
            <a:ext cx="2072640" cy="187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84CC1ED-8E6A-4AE5-B150-8D88A4AC2B70}"/>
              </a:ext>
            </a:extLst>
          </p:cNvPr>
          <p:cNvCxnSpPr/>
          <p:nvPr/>
        </p:nvCxnSpPr>
        <p:spPr>
          <a:xfrm>
            <a:off x="5232400" y="2722880"/>
            <a:ext cx="2072640" cy="185928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E55275A-7E2A-471F-822A-B8AE2E7D8919}"/>
              </a:ext>
            </a:extLst>
          </p:cNvPr>
          <p:cNvCxnSpPr/>
          <p:nvPr/>
        </p:nvCxnSpPr>
        <p:spPr>
          <a:xfrm flipV="1">
            <a:off x="5232400" y="1838960"/>
            <a:ext cx="2072640" cy="18796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64FFF45-B57E-44F3-8BF2-07075ABA1DB3}"/>
              </a:ext>
            </a:extLst>
          </p:cNvPr>
          <p:cNvCxnSpPr/>
          <p:nvPr/>
        </p:nvCxnSpPr>
        <p:spPr>
          <a:xfrm flipV="1">
            <a:off x="5232400" y="2722880"/>
            <a:ext cx="2072640" cy="19304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84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144</Words>
  <Application>Microsoft Office PowerPoint</Application>
  <PresentationFormat>Panorámica</PresentationFormat>
  <Paragraphs>59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Cavolini</vt:lpstr>
      <vt:lpstr>Tema de Office</vt:lpstr>
      <vt:lpstr>¡Hola 1° básicos!</vt:lpstr>
      <vt:lpstr>Objetivo de Comprensión de esta unidad: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¡Hola 1° básicos!</dc:title>
  <dc:creator>cristian herrera</dc:creator>
  <cp:lastModifiedBy>cristian herrera</cp:lastModifiedBy>
  <cp:revision>1</cp:revision>
  <dcterms:created xsi:type="dcterms:W3CDTF">2020-09-01T21:04:24Z</dcterms:created>
  <dcterms:modified xsi:type="dcterms:W3CDTF">2020-09-01T21:06:30Z</dcterms:modified>
</cp:coreProperties>
</file>