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67" r:id="rId5"/>
    <p:sldId id="262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84" r:id="rId14"/>
    <p:sldId id="280" r:id="rId15"/>
    <p:sldId id="290" r:id="rId16"/>
    <p:sldId id="285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BC0"/>
    <a:srgbClr val="543118"/>
    <a:srgbClr val="EAD8A8"/>
    <a:srgbClr val="07A6A7"/>
    <a:srgbClr val="E2C379"/>
    <a:srgbClr val="494949"/>
    <a:srgbClr val="E14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419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¡Hola 1° </a:t>
            </a:r>
            <a:r>
              <a:rPr lang="en-US" dirty="0" err="1"/>
              <a:t>básicos</a:t>
            </a:r>
            <a:r>
              <a:rPr lang="en-US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71318" y="2373076"/>
            <a:ext cx="10249363" cy="1659690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esta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clase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aprenderemos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contar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los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números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hasta 20.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Esta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presentación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es para que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puedas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revisar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el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trabajo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realizado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las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páginas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del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libro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Recuerda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poner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“modo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presentación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” y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hacer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click para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comprobar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tus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000" dirty="0" err="1">
                <a:latin typeface="Cavolini" panose="03000502040302020204" pitchFamily="66" charset="0"/>
                <a:cs typeface="Cavolini" panose="03000502040302020204" pitchFamily="66" charset="0"/>
              </a:rPr>
              <a:t>respuestas</a:t>
            </a: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33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7AC06A5-2A45-4752-9784-1839F200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573" y="0"/>
            <a:ext cx="5222697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C8DE8F2-271D-4D9A-93B3-7EA3223BF120}"/>
              </a:ext>
            </a:extLst>
          </p:cNvPr>
          <p:cNvSpPr/>
          <p:nvPr/>
        </p:nvSpPr>
        <p:spPr>
          <a:xfrm>
            <a:off x="5007427" y="2497483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C62217-5EEE-4686-B3DF-03571378F934}"/>
              </a:ext>
            </a:extLst>
          </p:cNvPr>
          <p:cNvSpPr/>
          <p:nvPr/>
        </p:nvSpPr>
        <p:spPr>
          <a:xfrm>
            <a:off x="7181458" y="2497483"/>
            <a:ext cx="992158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dieciséis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1EB136-369A-4673-8ACE-D4269D20C72F}"/>
              </a:ext>
            </a:extLst>
          </p:cNvPr>
          <p:cNvSpPr/>
          <p:nvPr/>
        </p:nvSpPr>
        <p:spPr>
          <a:xfrm>
            <a:off x="5007428" y="4746159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B09A52-D8F5-42A0-9375-2A95B6960029}"/>
              </a:ext>
            </a:extLst>
          </p:cNvPr>
          <p:cNvSpPr/>
          <p:nvPr/>
        </p:nvSpPr>
        <p:spPr>
          <a:xfrm>
            <a:off x="5007426" y="6071113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5E92E0F-3EF8-417A-9B83-8E4B25E07705}"/>
              </a:ext>
            </a:extLst>
          </p:cNvPr>
          <p:cNvSpPr/>
          <p:nvPr/>
        </p:nvSpPr>
        <p:spPr>
          <a:xfrm>
            <a:off x="7240550" y="4730613"/>
            <a:ext cx="662479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doce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E5C9B43-23B1-412E-9E5A-68261B69CBBF}"/>
              </a:ext>
            </a:extLst>
          </p:cNvPr>
          <p:cNvSpPr/>
          <p:nvPr/>
        </p:nvSpPr>
        <p:spPr>
          <a:xfrm>
            <a:off x="7221889" y="6027565"/>
            <a:ext cx="849091" cy="27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quince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DF225B0-029E-4D0A-8CDF-1EA008A362A2}"/>
              </a:ext>
            </a:extLst>
          </p:cNvPr>
          <p:cNvSpPr/>
          <p:nvPr/>
        </p:nvSpPr>
        <p:spPr>
          <a:xfrm>
            <a:off x="4127243" y="727785"/>
            <a:ext cx="2575249" cy="1642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2E3702C-7A42-4A8B-A251-74041DEB286C}"/>
              </a:ext>
            </a:extLst>
          </p:cNvPr>
          <p:cNvSpPr/>
          <p:nvPr/>
        </p:nvSpPr>
        <p:spPr>
          <a:xfrm>
            <a:off x="4127243" y="2967138"/>
            <a:ext cx="2575249" cy="1642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901CD26-A8D5-4FA2-A65F-54BE3377A1B7}"/>
              </a:ext>
            </a:extLst>
          </p:cNvPr>
          <p:cNvSpPr/>
          <p:nvPr/>
        </p:nvSpPr>
        <p:spPr>
          <a:xfrm>
            <a:off x="4071257" y="5206482"/>
            <a:ext cx="1853679" cy="8210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25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897C5E-6B36-412B-8C3F-034F9155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558" y="0"/>
            <a:ext cx="4908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ECE37-7EA1-43E3-A587-6B7C3A5D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26" y="2259631"/>
            <a:ext cx="9306928" cy="1325563"/>
          </a:xfrm>
        </p:spPr>
        <p:txBody>
          <a:bodyPr>
            <a:normAutofit fontScale="90000"/>
          </a:bodyPr>
          <a:lstStyle/>
          <a:p>
            <a:r>
              <a:rPr lang="es-CL" dirty="0"/>
              <a:t>Te dejamos las tarjetas del juego por si prefieres imprimirlas.</a:t>
            </a:r>
            <a:br>
              <a:rPr lang="es-CL" dirty="0"/>
            </a:br>
            <a:br>
              <a:rPr lang="es-CL" dirty="0"/>
            </a:br>
            <a:r>
              <a:rPr lang="es-CL" dirty="0"/>
              <a:t>                ¡Suerte!</a:t>
            </a:r>
          </a:p>
        </p:txBody>
      </p:sp>
    </p:spTree>
    <p:extLst>
      <p:ext uri="{BB962C8B-B14F-4D97-AF65-F5344CB8AC3E}">
        <p14:creationId xmlns:p14="http://schemas.microsoft.com/office/powerpoint/2010/main" val="279853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5BBD63B-7045-4409-85D4-40EB1686BE79}"/>
              </a:ext>
            </a:extLst>
          </p:cNvPr>
          <p:cNvSpPr/>
          <p:nvPr/>
        </p:nvSpPr>
        <p:spPr>
          <a:xfrm>
            <a:off x="660400" y="508000"/>
            <a:ext cx="505968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  <a:p>
            <a:pPr algn="ctr"/>
            <a:endParaRPr lang="es-CL" sz="9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EAA275-2DDE-49D5-AC0F-5081F1563E9B}"/>
              </a:ext>
            </a:extLst>
          </p:cNvPr>
          <p:cNvSpPr/>
          <p:nvPr/>
        </p:nvSpPr>
        <p:spPr>
          <a:xfrm>
            <a:off x="6319520" y="508000"/>
            <a:ext cx="544576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Once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162891-CD23-4877-BE64-41E0B7DD3627}"/>
              </a:ext>
            </a:extLst>
          </p:cNvPr>
          <p:cNvSpPr/>
          <p:nvPr/>
        </p:nvSpPr>
        <p:spPr>
          <a:xfrm>
            <a:off x="650240" y="3495040"/>
            <a:ext cx="505968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  <a:p>
            <a:pPr algn="ctr"/>
            <a:endParaRPr lang="es-CL" sz="9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836F0B-6C98-4E9B-BDC5-6A0646B3FCE7}"/>
              </a:ext>
            </a:extLst>
          </p:cNvPr>
          <p:cNvSpPr/>
          <p:nvPr/>
        </p:nvSpPr>
        <p:spPr>
          <a:xfrm>
            <a:off x="6319520" y="3495040"/>
            <a:ext cx="544576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Doce</a:t>
            </a:r>
          </a:p>
        </p:txBody>
      </p:sp>
      <p:pic>
        <p:nvPicPr>
          <p:cNvPr id="7" name="Gráfico 6" descr="Manzana">
            <a:extLst>
              <a:ext uri="{FF2B5EF4-FFF2-40B4-BE49-F238E27FC236}">
                <a16:creationId xmlns:a16="http://schemas.microsoft.com/office/drawing/2014/main" id="{4734C411-B2CD-47E5-B288-F64098775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1809258"/>
            <a:ext cx="614778" cy="614778"/>
          </a:xfrm>
          <a:prstGeom prst="rect">
            <a:avLst/>
          </a:prstGeom>
        </p:spPr>
      </p:pic>
      <p:pic>
        <p:nvPicPr>
          <p:cNvPr id="8" name="Gráfico 7" descr="Manzana">
            <a:extLst>
              <a:ext uri="{FF2B5EF4-FFF2-40B4-BE49-F238E27FC236}">
                <a16:creationId xmlns:a16="http://schemas.microsoft.com/office/drawing/2014/main" id="{3E80C987-AE4A-4B0E-B826-40EF8A645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727" y="1827013"/>
            <a:ext cx="614778" cy="614778"/>
          </a:xfrm>
          <a:prstGeom prst="rect">
            <a:avLst/>
          </a:prstGeom>
        </p:spPr>
      </p:pic>
      <p:pic>
        <p:nvPicPr>
          <p:cNvPr id="9" name="Gráfico 8" descr="Manzana">
            <a:extLst>
              <a:ext uri="{FF2B5EF4-FFF2-40B4-BE49-F238E27FC236}">
                <a16:creationId xmlns:a16="http://schemas.microsoft.com/office/drawing/2014/main" id="{6D78F16A-8B18-4CBF-8870-E3B715E46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881" y="1827013"/>
            <a:ext cx="614778" cy="614778"/>
          </a:xfrm>
          <a:prstGeom prst="rect">
            <a:avLst/>
          </a:prstGeom>
        </p:spPr>
      </p:pic>
      <p:pic>
        <p:nvPicPr>
          <p:cNvPr id="10" name="Gráfico 9" descr="Manzana">
            <a:extLst>
              <a:ext uri="{FF2B5EF4-FFF2-40B4-BE49-F238E27FC236}">
                <a16:creationId xmlns:a16="http://schemas.microsoft.com/office/drawing/2014/main" id="{7801DE8E-F1ED-4981-BF60-F1464E758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2477301"/>
            <a:ext cx="614778" cy="614778"/>
          </a:xfrm>
          <a:prstGeom prst="rect">
            <a:avLst/>
          </a:prstGeom>
        </p:spPr>
      </p:pic>
      <p:pic>
        <p:nvPicPr>
          <p:cNvPr id="11" name="Gráfico 10" descr="Manzana">
            <a:extLst>
              <a:ext uri="{FF2B5EF4-FFF2-40B4-BE49-F238E27FC236}">
                <a16:creationId xmlns:a16="http://schemas.microsoft.com/office/drawing/2014/main" id="{31DF06E6-F0FA-4022-BD02-77CEAEFDD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595" y="2498855"/>
            <a:ext cx="614778" cy="614778"/>
          </a:xfrm>
          <a:prstGeom prst="rect">
            <a:avLst/>
          </a:prstGeom>
        </p:spPr>
      </p:pic>
      <p:pic>
        <p:nvPicPr>
          <p:cNvPr id="12" name="Gráfico 11" descr="Manzana">
            <a:extLst>
              <a:ext uri="{FF2B5EF4-FFF2-40B4-BE49-F238E27FC236}">
                <a16:creationId xmlns:a16="http://schemas.microsoft.com/office/drawing/2014/main" id="{12A66F0D-7D7A-4A06-BE35-7938B9DB4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756" y="2502654"/>
            <a:ext cx="614778" cy="614778"/>
          </a:xfrm>
          <a:prstGeom prst="rect">
            <a:avLst/>
          </a:prstGeom>
        </p:spPr>
      </p:pic>
      <p:pic>
        <p:nvPicPr>
          <p:cNvPr id="13" name="Gráfico 12" descr="Manzana">
            <a:extLst>
              <a:ext uri="{FF2B5EF4-FFF2-40B4-BE49-F238E27FC236}">
                <a16:creationId xmlns:a16="http://schemas.microsoft.com/office/drawing/2014/main" id="{8E5C55C1-1720-4387-8B36-672FB0323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9330" y="1827332"/>
            <a:ext cx="614778" cy="614778"/>
          </a:xfrm>
          <a:prstGeom prst="rect">
            <a:avLst/>
          </a:prstGeom>
        </p:spPr>
      </p:pic>
      <p:pic>
        <p:nvPicPr>
          <p:cNvPr id="14" name="Gráfico 13" descr="Manzana">
            <a:extLst>
              <a:ext uri="{FF2B5EF4-FFF2-40B4-BE49-F238E27FC236}">
                <a16:creationId xmlns:a16="http://schemas.microsoft.com/office/drawing/2014/main" id="{5ADEFB84-447B-46DC-9614-F4C15BAD1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3365" y="1827332"/>
            <a:ext cx="614778" cy="614778"/>
          </a:xfrm>
          <a:prstGeom prst="rect">
            <a:avLst/>
          </a:prstGeom>
        </p:spPr>
      </p:pic>
      <p:pic>
        <p:nvPicPr>
          <p:cNvPr id="15" name="Gráfico 14" descr="Manzana">
            <a:extLst>
              <a:ext uri="{FF2B5EF4-FFF2-40B4-BE49-F238E27FC236}">
                <a16:creationId xmlns:a16="http://schemas.microsoft.com/office/drawing/2014/main" id="{624E8766-0FF2-4F31-8700-FF0A5659F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5079" y="2499174"/>
            <a:ext cx="614778" cy="614778"/>
          </a:xfrm>
          <a:prstGeom prst="rect">
            <a:avLst/>
          </a:prstGeom>
        </p:spPr>
      </p:pic>
      <p:pic>
        <p:nvPicPr>
          <p:cNvPr id="16" name="Gráfico 15" descr="Manzana">
            <a:extLst>
              <a:ext uri="{FF2B5EF4-FFF2-40B4-BE49-F238E27FC236}">
                <a16:creationId xmlns:a16="http://schemas.microsoft.com/office/drawing/2014/main" id="{B5421855-EEBB-4170-B310-E2CFF886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3358" y="2502973"/>
            <a:ext cx="614778" cy="614778"/>
          </a:xfrm>
          <a:prstGeom prst="rect">
            <a:avLst/>
          </a:prstGeom>
        </p:spPr>
      </p:pic>
      <p:pic>
        <p:nvPicPr>
          <p:cNvPr id="17" name="Gráfico 16" descr="Manzana">
            <a:extLst>
              <a:ext uri="{FF2B5EF4-FFF2-40B4-BE49-F238E27FC236}">
                <a16:creationId xmlns:a16="http://schemas.microsoft.com/office/drawing/2014/main" id="{F30E8628-D768-4D4A-A407-D85A38D9C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3570" y="1819232"/>
            <a:ext cx="614778" cy="614778"/>
          </a:xfrm>
          <a:prstGeom prst="rect">
            <a:avLst/>
          </a:prstGeom>
        </p:spPr>
      </p:pic>
      <p:pic>
        <p:nvPicPr>
          <p:cNvPr id="18" name="Gráfico 17" descr="Manzana">
            <a:extLst>
              <a:ext uri="{FF2B5EF4-FFF2-40B4-BE49-F238E27FC236}">
                <a16:creationId xmlns:a16="http://schemas.microsoft.com/office/drawing/2014/main" id="{164330F9-DF45-42EA-B1DA-FB47850C5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685" y="4652221"/>
            <a:ext cx="614778" cy="614778"/>
          </a:xfrm>
          <a:prstGeom prst="rect">
            <a:avLst/>
          </a:prstGeom>
        </p:spPr>
      </p:pic>
      <p:pic>
        <p:nvPicPr>
          <p:cNvPr id="19" name="Gráfico 18" descr="Manzana">
            <a:extLst>
              <a:ext uri="{FF2B5EF4-FFF2-40B4-BE49-F238E27FC236}">
                <a16:creationId xmlns:a16="http://schemas.microsoft.com/office/drawing/2014/main" id="{437E1A46-42FB-487F-84F5-4479822F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5101" y="4652221"/>
            <a:ext cx="614778" cy="614778"/>
          </a:xfrm>
          <a:prstGeom prst="rect">
            <a:avLst/>
          </a:prstGeom>
        </p:spPr>
      </p:pic>
      <p:pic>
        <p:nvPicPr>
          <p:cNvPr id="20" name="Gráfico 19" descr="Manzana">
            <a:extLst>
              <a:ext uri="{FF2B5EF4-FFF2-40B4-BE49-F238E27FC236}">
                <a16:creationId xmlns:a16="http://schemas.microsoft.com/office/drawing/2014/main" id="{CFB330C1-457C-4B9C-BD26-B76FA6988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31" y="5324063"/>
            <a:ext cx="614778" cy="614778"/>
          </a:xfrm>
          <a:prstGeom prst="rect">
            <a:avLst/>
          </a:prstGeom>
        </p:spPr>
      </p:pic>
      <p:pic>
        <p:nvPicPr>
          <p:cNvPr id="21" name="Gráfico 20" descr="Manzana">
            <a:extLst>
              <a:ext uri="{FF2B5EF4-FFF2-40B4-BE49-F238E27FC236}">
                <a16:creationId xmlns:a16="http://schemas.microsoft.com/office/drawing/2014/main" id="{B82D76E3-DC2C-4C93-B09C-347CFF0A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6223" y="5327862"/>
            <a:ext cx="614778" cy="614778"/>
          </a:xfrm>
          <a:prstGeom prst="rect">
            <a:avLst/>
          </a:prstGeom>
        </p:spPr>
      </p:pic>
      <p:pic>
        <p:nvPicPr>
          <p:cNvPr id="22" name="Gráfico 21" descr="Manzana">
            <a:extLst>
              <a:ext uri="{FF2B5EF4-FFF2-40B4-BE49-F238E27FC236}">
                <a16:creationId xmlns:a16="http://schemas.microsoft.com/office/drawing/2014/main" id="{D88B2190-68C9-4B39-8794-0114ED2FF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7555" y="4652540"/>
            <a:ext cx="614778" cy="614778"/>
          </a:xfrm>
          <a:prstGeom prst="rect">
            <a:avLst/>
          </a:prstGeom>
        </p:spPr>
      </p:pic>
      <p:pic>
        <p:nvPicPr>
          <p:cNvPr id="23" name="Gráfico 22" descr="Manzana">
            <a:extLst>
              <a:ext uri="{FF2B5EF4-FFF2-40B4-BE49-F238E27FC236}">
                <a16:creationId xmlns:a16="http://schemas.microsoft.com/office/drawing/2014/main" id="{BDF45383-A7B8-47FC-9D48-2A1BD12DB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0458" y="4652540"/>
            <a:ext cx="614778" cy="614778"/>
          </a:xfrm>
          <a:prstGeom prst="rect">
            <a:avLst/>
          </a:prstGeom>
        </p:spPr>
      </p:pic>
      <p:pic>
        <p:nvPicPr>
          <p:cNvPr id="24" name="Gráfico 23" descr="Manzana">
            <a:extLst>
              <a:ext uri="{FF2B5EF4-FFF2-40B4-BE49-F238E27FC236}">
                <a16:creationId xmlns:a16="http://schemas.microsoft.com/office/drawing/2014/main" id="{2780F6D2-C081-4CFC-B056-3DD021A8D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4419" y="5324382"/>
            <a:ext cx="614778" cy="614778"/>
          </a:xfrm>
          <a:prstGeom prst="rect">
            <a:avLst/>
          </a:prstGeom>
        </p:spPr>
      </p:pic>
      <p:pic>
        <p:nvPicPr>
          <p:cNvPr id="25" name="Gráfico 24" descr="Manzana">
            <a:extLst>
              <a:ext uri="{FF2B5EF4-FFF2-40B4-BE49-F238E27FC236}">
                <a16:creationId xmlns:a16="http://schemas.microsoft.com/office/drawing/2014/main" id="{4DBBC221-CEDE-47B6-A90A-A3DCE5465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1577" y="5328181"/>
            <a:ext cx="614778" cy="614778"/>
          </a:xfrm>
          <a:prstGeom prst="rect">
            <a:avLst/>
          </a:prstGeom>
        </p:spPr>
      </p:pic>
      <p:pic>
        <p:nvPicPr>
          <p:cNvPr id="26" name="Gráfico 25" descr="Manzana">
            <a:extLst>
              <a:ext uri="{FF2B5EF4-FFF2-40B4-BE49-F238E27FC236}">
                <a16:creationId xmlns:a16="http://schemas.microsoft.com/office/drawing/2014/main" id="{DE29B4B2-1673-4D7B-8B6D-77AF8EE5C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8460" y="4656020"/>
            <a:ext cx="614778" cy="614778"/>
          </a:xfrm>
          <a:prstGeom prst="rect">
            <a:avLst/>
          </a:prstGeom>
        </p:spPr>
      </p:pic>
      <p:pic>
        <p:nvPicPr>
          <p:cNvPr id="27" name="Gráfico 26" descr="Manzana">
            <a:extLst>
              <a:ext uri="{FF2B5EF4-FFF2-40B4-BE49-F238E27FC236}">
                <a16:creationId xmlns:a16="http://schemas.microsoft.com/office/drawing/2014/main" id="{76D55C20-3893-48EA-8888-DDD4800E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9793" y="4673775"/>
            <a:ext cx="614778" cy="614778"/>
          </a:xfrm>
          <a:prstGeom prst="rect">
            <a:avLst/>
          </a:prstGeom>
        </p:spPr>
      </p:pic>
      <p:pic>
        <p:nvPicPr>
          <p:cNvPr id="28" name="Gráfico 27" descr="Manzana">
            <a:extLst>
              <a:ext uri="{FF2B5EF4-FFF2-40B4-BE49-F238E27FC236}">
                <a16:creationId xmlns:a16="http://schemas.microsoft.com/office/drawing/2014/main" id="{D34A127F-8715-454F-A99B-C898FBEA8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9584" y="5324063"/>
            <a:ext cx="614778" cy="614778"/>
          </a:xfrm>
          <a:prstGeom prst="rect">
            <a:avLst/>
          </a:prstGeom>
        </p:spPr>
      </p:pic>
      <p:pic>
        <p:nvPicPr>
          <p:cNvPr id="29" name="Gráfico 28" descr="Manzana">
            <a:extLst>
              <a:ext uri="{FF2B5EF4-FFF2-40B4-BE49-F238E27FC236}">
                <a16:creationId xmlns:a16="http://schemas.microsoft.com/office/drawing/2014/main" id="{946755C6-DD28-488A-90CA-ABC83476C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905" y="5345617"/>
            <a:ext cx="614778" cy="6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8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5BBD63B-7045-4409-85D4-40EB1686BE79}"/>
              </a:ext>
            </a:extLst>
          </p:cNvPr>
          <p:cNvSpPr/>
          <p:nvPr/>
        </p:nvSpPr>
        <p:spPr>
          <a:xfrm>
            <a:off x="660400" y="508000"/>
            <a:ext cx="505968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  <a:p>
            <a:pPr algn="ctr"/>
            <a:endParaRPr lang="es-CL" sz="9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EAA275-2DDE-49D5-AC0F-5081F1563E9B}"/>
              </a:ext>
            </a:extLst>
          </p:cNvPr>
          <p:cNvSpPr/>
          <p:nvPr/>
        </p:nvSpPr>
        <p:spPr>
          <a:xfrm>
            <a:off x="6319520" y="508000"/>
            <a:ext cx="553720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Trece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162891-CD23-4877-BE64-41E0B7DD3627}"/>
              </a:ext>
            </a:extLst>
          </p:cNvPr>
          <p:cNvSpPr/>
          <p:nvPr/>
        </p:nvSpPr>
        <p:spPr>
          <a:xfrm>
            <a:off x="650240" y="3495040"/>
            <a:ext cx="505968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  <a:p>
            <a:pPr algn="ctr"/>
            <a:endParaRPr lang="es-CL" sz="9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836F0B-6C98-4E9B-BDC5-6A0646B3FCE7}"/>
              </a:ext>
            </a:extLst>
          </p:cNvPr>
          <p:cNvSpPr/>
          <p:nvPr/>
        </p:nvSpPr>
        <p:spPr>
          <a:xfrm>
            <a:off x="6319520" y="3495040"/>
            <a:ext cx="553720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Catorce</a:t>
            </a:r>
          </a:p>
        </p:txBody>
      </p:sp>
      <p:pic>
        <p:nvPicPr>
          <p:cNvPr id="6" name="Gráfico 5" descr="Manzana">
            <a:extLst>
              <a:ext uri="{FF2B5EF4-FFF2-40B4-BE49-F238E27FC236}">
                <a16:creationId xmlns:a16="http://schemas.microsoft.com/office/drawing/2014/main" id="{D6594ED8-138E-4770-8ACA-F7D823DC0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940" y="4740998"/>
            <a:ext cx="614778" cy="614778"/>
          </a:xfrm>
          <a:prstGeom prst="rect">
            <a:avLst/>
          </a:prstGeom>
        </p:spPr>
      </p:pic>
      <p:pic>
        <p:nvPicPr>
          <p:cNvPr id="7" name="Gráfico 6" descr="Manzana">
            <a:extLst>
              <a:ext uri="{FF2B5EF4-FFF2-40B4-BE49-F238E27FC236}">
                <a16:creationId xmlns:a16="http://schemas.microsoft.com/office/drawing/2014/main" id="{FF37D63A-DB9F-4DD1-A939-10498DD3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7356" y="4740998"/>
            <a:ext cx="614778" cy="614778"/>
          </a:xfrm>
          <a:prstGeom prst="rect">
            <a:avLst/>
          </a:prstGeom>
        </p:spPr>
      </p:pic>
      <p:pic>
        <p:nvPicPr>
          <p:cNvPr id="8" name="Gráfico 7" descr="Manzana">
            <a:extLst>
              <a:ext uri="{FF2B5EF4-FFF2-40B4-BE49-F238E27FC236}">
                <a16:creationId xmlns:a16="http://schemas.microsoft.com/office/drawing/2014/main" id="{275BF0AA-A179-46E7-BD56-A24AC0C4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686" y="5412840"/>
            <a:ext cx="614778" cy="614778"/>
          </a:xfrm>
          <a:prstGeom prst="rect">
            <a:avLst/>
          </a:prstGeom>
        </p:spPr>
      </p:pic>
      <p:pic>
        <p:nvPicPr>
          <p:cNvPr id="9" name="Gráfico 8" descr="Manzana">
            <a:extLst>
              <a:ext uri="{FF2B5EF4-FFF2-40B4-BE49-F238E27FC236}">
                <a16:creationId xmlns:a16="http://schemas.microsoft.com/office/drawing/2014/main" id="{7F8CE91F-5B74-48B6-B480-F0F76F05B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478" y="5416639"/>
            <a:ext cx="614778" cy="614778"/>
          </a:xfrm>
          <a:prstGeom prst="rect">
            <a:avLst/>
          </a:prstGeom>
        </p:spPr>
      </p:pic>
      <p:pic>
        <p:nvPicPr>
          <p:cNvPr id="10" name="Gráfico 9" descr="Manzana">
            <a:extLst>
              <a:ext uri="{FF2B5EF4-FFF2-40B4-BE49-F238E27FC236}">
                <a16:creationId xmlns:a16="http://schemas.microsoft.com/office/drawing/2014/main" id="{62CA05DB-6381-4B43-8C5E-C56C709A1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9810" y="4741317"/>
            <a:ext cx="614778" cy="614778"/>
          </a:xfrm>
          <a:prstGeom prst="rect">
            <a:avLst/>
          </a:prstGeom>
        </p:spPr>
      </p:pic>
      <p:pic>
        <p:nvPicPr>
          <p:cNvPr id="11" name="Gráfico 10" descr="Manzana">
            <a:extLst>
              <a:ext uri="{FF2B5EF4-FFF2-40B4-BE49-F238E27FC236}">
                <a16:creationId xmlns:a16="http://schemas.microsoft.com/office/drawing/2014/main" id="{A239759D-D73F-431A-A20A-59C06F0E1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2713" y="4741317"/>
            <a:ext cx="614778" cy="614778"/>
          </a:xfrm>
          <a:prstGeom prst="rect">
            <a:avLst/>
          </a:prstGeom>
        </p:spPr>
      </p:pic>
      <p:pic>
        <p:nvPicPr>
          <p:cNvPr id="12" name="Gráfico 11" descr="Manzana">
            <a:extLst>
              <a:ext uri="{FF2B5EF4-FFF2-40B4-BE49-F238E27FC236}">
                <a16:creationId xmlns:a16="http://schemas.microsoft.com/office/drawing/2014/main" id="{AA3F373B-D776-4571-8E43-D867472BE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674" y="5413159"/>
            <a:ext cx="614778" cy="614778"/>
          </a:xfrm>
          <a:prstGeom prst="rect">
            <a:avLst/>
          </a:prstGeom>
        </p:spPr>
      </p:pic>
      <p:pic>
        <p:nvPicPr>
          <p:cNvPr id="13" name="Gráfico 12" descr="Manzana">
            <a:extLst>
              <a:ext uri="{FF2B5EF4-FFF2-40B4-BE49-F238E27FC236}">
                <a16:creationId xmlns:a16="http://schemas.microsoft.com/office/drawing/2014/main" id="{8C5A4A2C-4D35-413B-94AA-4E4A1C4D0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3832" y="5416958"/>
            <a:ext cx="614778" cy="614778"/>
          </a:xfrm>
          <a:prstGeom prst="rect">
            <a:avLst/>
          </a:prstGeom>
        </p:spPr>
      </p:pic>
      <p:pic>
        <p:nvPicPr>
          <p:cNvPr id="14" name="Gráfico 13" descr="Manzana">
            <a:extLst>
              <a:ext uri="{FF2B5EF4-FFF2-40B4-BE49-F238E27FC236}">
                <a16:creationId xmlns:a16="http://schemas.microsoft.com/office/drawing/2014/main" id="{EB582763-5848-4DC9-B729-5850AF5ED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0715" y="4744797"/>
            <a:ext cx="614778" cy="614778"/>
          </a:xfrm>
          <a:prstGeom prst="rect">
            <a:avLst/>
          </a:prstGeom>
        </p:spPr>
      </p:pic>
      <p:pic>
        <p:nvPicPr>
          <p:cNvPr id="15" name="Gráfico 14" descr="Manzana">
            <a:extLst>
              <a:ext uri="{FF2B5EF4-FFF2-40B4-BE49-F238E27FC236}">
                <a16:creationId xmlns:a16="http://schemas.microsoft.com/office/drawing/2014/main" id="{F7FB841E-6E97-4411-908D-2740E1B73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2048" y="4762552"/>
            <a:ext cx="614778" cy="614778"/>
          </a:xfrm>
          <a:prstGeom prst="rect">
            <a:avLst/>
          </a:prstGeom>
        </p:spPr>
      </p:pic>
      <p:pic>
        <p:nvPicPr>
          <p:cNvPr id="16" name="Gráfico 15" descr="Manzana">
            <a:extLst>
              <a:ext uri="{FF2B5EF4-FFF2-40B4-BE49-F238E27FC236}">
                <a16:creationId xmlns:a16="http://schemas.microsoft.com/office/drawing/2014/main" id="{F36ABE6C-AAB2-4FDF-BC53-6BC76866F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1839" y="5412840"/>
            <a:ext cx="614778" cy="614778"/>
          </a:xfrm>
          <a:prstGeom prst="rect">
            <a:avLst/>
          </a:prstGeom>
        </p:spPr>
      </p:pic>
      <p:pic>
        <p:nvPicPr>
          <p:cNvPr id="17" name="Gráfico 16" descr="Manzana">
            <a:extLst>
              <a:ext uri="{FF2B5EF4-FFF2-40B4-BE49-F238E27FC236}">
                <a16:creationId xmlns:a16="http://schemas.microsoft.com/office/drawing/2014/main" id="{062E9042-318E-4489-B272-00B41A97B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160" y="5434394"/>
            <a:ext cx="614778" cy="614778"/>
          </a:xfrm>
          <a:prstGeom prst="rect">
            <a:avLst/>
          </a:prstGeom>
        </p:spPr>
      </p:pic>
      <p:pic>
        <p:nvPicPr>
          <p:cNvPr id="18" name="Gráfico 17" descr="Manzana">
            <a:extLst>
              <a:ext uri="{FF2B5EF4-FFF2-40B4-BE49-F238E27FC236}">
                <a16:creationId xmlns:a16="http://schemas.microsoft.com/office/drawing/2014/main" id="{CF4D7D8B-F1F7-43B7-B398-B9E87F20F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079" y="1777336"/>
            <a:ext cx="614778" cy="614778"/>
          </a:xfrm>
          <a:prstGeom prst="rect">
            <a:avLst/>
          </a:prstGeom>
        </p:spPr>
      </p:pic>
      <p:pic>
        <p:nvPicPr>
          <p:cNvPr id="19" name="Gráfico 18" descr="Manzana">
            <a:extLst>
              <a:ext uri="{FF2B5EF4-FFF2-40B4-BE49-F238E27FC236}">
                <a16:creationId xmlns:a16="http://schemas.microsoft.com/office/drawing/2014/main" id="{1B470B6E-E53C-4E55-8374-65AB456BB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495" y="1777336"/>
            <a:ext cx="614778" cy="614778"/>
          </a:xfrm>
          <a:prstGeom prst="rect">
            <a:avLst/>
          </a:prstGeom>
        </p:spPr>
      </p:pic>
      <p:pic>
        <p:nvPicPr>
          <p:cNvPr id="20" name="Gráfico 19" descr="Manzana">
            <a:extLst>
              <a:ext uri="{FF2B5EF4-FFF2-40B4-BE49-F238E27FC236}">
                <a16:creationId xmlns:a16="http://schemas.microsoft.com/office/drawing/2014/main" id="{9AB95ABE-83C4-443D-96DD-4CA08BE6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25" y="2449178"/>
            <a:ext cx="614778" cy="614778"/>
          </a:xfrm>
          <a:prstGeom prst="rect">
            <a:avLst/>
          </a:prstGeom>
        </p:spPr>
      </p:pic>
      <p:pic>
        <p:nvPicPr>
          <p:cNvPr id="21" name="Gráfico 20" descr="Manzana">
            <a:extLst>
              <a:ext uri="{FF2B5EF4-FFF2-40B4-BE49-F238E27FC236}">
                <a16:creationId xmlns:a16="http://schemas.microsoft.com/office/drawing/2014/main" id="{94CF9FA3-51AF-4F26-9915-696F33640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7617" y="2452977"/>
            <a:ext cx="614778" cy="614778"/>
          </a:xfrm>
          <a:prstGeom prst="rect">
            <a:avLst/>
          </a:prstGeom>
        </p:spPr>
      </p:pic>
      <p:pic>
        <p:nvPicPr>
          <p:cNvPr id="22" name="Gráfico 21" descr="Manzana">
            <a:extLst>
              <a:ext uri="{FF2B5EF4-FFF2-40B4-BE49-F238E27FC236}">
                <a16:creationId xmlns:a16="http://schemas.microsoft.com/office/drawing/2014/main" id="{C0FB3A81-F4B9-44C6-A08C-D0BA23410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8949" y="1777655"/>
            <a:ext cx="614778" cy="614778"/>
          </a:xfrm>
          <a:prstGeom prst="rect">
            <a:avLst/>
          </a:prstGeom>
        </p:spPr>
      </p:pic>
      <p:pic>
        <p:nvPicPr>
          <p:cNvPr id="23" name="Gráfico 22" descr="Manzana">
            <a:extLst>
              <a:ext uri="{FF2B5EF4-FFF2-40B4-BE49-F238E27FC236}">
                <a16:creationId xmlns:a16="http://schemas.microsoft.com/office/drawing/2014/main" id="{0AB24EF6-30A2-48D4-AE05-B8B1E21A8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1852" y="1777655"/>
            <a:ext cx="614778" cy="614778"/>
          </a:xfrm>
          <a:prstGeom prst="rect">
            <a:avLst/>
          </a:prstGeom>
        </p:spPr>
      </p:pic>
      <p:pic>
        <p:nvPicPr>
          <p:cNvPr id="24" name="Gráfico 23" descr="Manzana">
            <a:extLst>
              <a:ext uri="{FF2B5EF4-FFF2-40B4-BE49-F238E27FC236}">
                <a16:creationId xmlns:a16="http://schemas.microsoft.com/office/drawing/2014/main" id="{9FD956DF-129D-4A6D-A268-D4E66DA8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5813" y="2449497"/>
            <a:ext cx="614778" cy="614778"/>
          </a:xfrm>
          <a:prstGeom prst="rect">
            <a:avLst/>
          </a:prstGeom>
        </p:spPr>
      </p:pic>
      <p:pic>
        <p:nvPicPr>
          <p:cNvPr id="25" name="Gráfico 24" descr="Manzana">
            <a:extLst>
              <a:ext uri="{FF2B5EF4-FFF2-40B4-BE49-F238E27FC236}">
                <a16:creationId xmlns:a16="http://schemas.microsoft.com/office/drawing/2014/main" id="{C81C2808-EF00-40F0-9A18-A2568671A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2971" y="2453296"/>
            <a:ext cx="614778" cy="614778"/>
          </a:xfrm>
          <a:prstGeom prst="rect">
            <a:avLst/>
          </a:prstGeom>
        </p:spPr>
      </p:pic>
      <p:pic>
        <p:nvPicPr>
          <p:cNvPr id="26" name="Gráfico 25" descr="Manzana">
            <a:extLst>
              <a:ext uri="{FF2B5EF4-FFF2-40B4-BE49-F238E27FC236}">
                <a16:creationId xmlns:a16="http://schemas.microsoft.com/office/drawing/2014/main" id="{895216BA-C2D8-4575-A00F-7CC76B0C3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9854" y="1781135"/>
            <a:ext cx="614778" cy="614778"/>
          </a:xfrm>
          <a:prstGeom prst="rect">
            <a:avLst/>
          </a:prstGeom>
        </p:spPr>
      </p:pic>
      <p:pic>
        <p:nvPicPr>
          <p:cNvPr id="27" name="Gráfico 26" descr="Manzana">
            <a:extLst>
              <a:ext uri="{FF2B5EF4-FFF2-40B4-BE49-F238E27FC236}">
                <a16:creationId xmlns:a16="http://schemas.microsoft.com/office/drawing/2014/main" id="{7FC2B2B9-BFB4-49C6-A82C-DB782D3BA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187" y="1798890"/>
            <a:ext cx="614778" cy="614778"/>
          </a:xfrm>
          <a:prstGeom prst="rect">
            <a:avLst/>
          </a:prstGeom>
        </p:spPr>
      </p:pic>
      <p:pic>
        <p:nvPicPr>
          <p:cNvPr id="28" name="Gráfico 27" descr="Manzana">
            <a:extLst>
              <a:ext uri="{FF2B5EF4-FFF2-40B4-BE49-F238E27FC236}">
                <a16:creationId xmlns:a16="http://schemas.microsoft.com/office/drawing/2014/main" id="{32689A2D-FCD1-4D40-A3F2-56F915994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0978" y="2449178"/>
            <a:ext cx="614778" cy="614778"/>
          </a:xfrm>
          <a:prstGeom prst="rect">
            <a:avLst/>
          </a:prstGeom>
        </p:spPr>
      </p:pic>
      <p:pic>
        <p:nvPicPr>
          <p:cNvPr id="29" name="Gráfico 28" descr="Manzana">
            <a:extLst>
              <a:ext uri="{FF2B5EF4-FFF2-40B4-BE49-F238E27FC236}">
                <a16:creationId xmlns:a16="http://schemas.microsoft.com/office/drawing/2014/main" id="{7D3BAECA-8535-4171-ADBE-073AD8902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0299" y="2470732"/>
            <a:ext cx="614778" cy="614778"/>
          </a:xfrm>
          <a:prstGeom prst="rect">
            <a:avLst/>
          </a:prstGeom>
        </p:spPr>
      </p:pic>
      <p:pic>
        <p:nvPicPr>
          <p:cNvPr id="30" name="Gráfico 29" descr="Manzana">
            <a:extLst>
              <a:ext uri="{FF2B5EF4-FFF2-40B4-BE49-F238E27FC236}">
                <a16:creationId xmlns:a16="http://schemas.microsoft.com/office/drawing/2014/main" id="{A7A18360-C5DF-4906-8162-65F906B6E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911" y="1798890"/>
            <a:ext cx="614778" cy="614778"/>
          </a:xfrm>
          <a:prstGeom prst="rect">
            <a:avLst/>
          </a:prstGeom>
        </p:spPr>
      </p:pic>
      <p:pic>
        <p:nvPicPr>
          <p:cNvPr id="31" name="Gráfico 30" descr="Manzana">
            <a:extLst>
              <a:ext uri="{FF2B5EF4-FFF2-40B4-BE49-F238E27FC236}">
                <a16:creationId xmlns:a16="http://schemas.microsoft.com/office/drawing/2014/main" id="{89655192-16E7-4E00-8D3A-65724861E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1369" y="4776189"/>
            <a:ext cx="614778" cy="614778"/>
          </a:xfrm>
          <a:prstGeom prst="rect">
            <a:avLst/>
          </a:prstGeom>
        </p:spPr>
      </p:pic>
      <p:pic>
        <p:nvPicPr>
          <p:cNvPr id="32" name="Gráfico 31" descr="Manzana">
            <a:extLst>
              <a:ext uri="{FF2B5EF4-FFF2-40B4-BE49-F238E27FC236}">
                <a16:creationId xmlns:a16="http://schemas.microsoft.com/office/drawing/2014/main" id="{BEF7FE0D-6164-42A6-9082-6DD1B65B8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481" y="5448031"/>
            <a:ext cx="614778" cy="6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5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5BBD63B-7045-4409-85D4-40EB1686BE79}"/>
              </a:ext>
            </a:extLst>
          </p:cNvPr>
          <p:cNvSpPr/>
          <p:nvPr/>
        </p:nvSpPr>
        <p:spPr>
          <a:xfrm>
            <a:off x="660400" y="508000"/>
            <a:ext cx="505968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  <a:p>
            <a:pPr algn="ctr"/>
            <a:endParaRPr lang="es-CL" sz="9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EAA275-2DDE-49D5-AC0F-5081F1563E9B}"/>
              </a:ext>
            </a:extLst>
          </p:cNvPr>
          <p:cNvSpPr/>
          <p:nvPr/>
        </p:nvSpPr>
        <p:spPr>
          <a:xfrm>
            <a:off x="6319520" y="508000"/>
            <a:ext cx="553720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Quince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162891-CD23-4877-BE64-41E0B7DD3627}"/>
              </a:ext>
            </a:extLst>
          </p:cNvPr>
          <p:cNvSpPr/>
          <p:nvPr/>
        </p:nvSpPr>
        <p:spPr>
          <a:xfrm>
            <a:off x="650240" y="3495040"/>
            <a:ext cx="505968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  <a:p>
            <a:pPr algn="ctr"/>
            <a:endParaRPr lang="es-CL" sz="9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836F0B-6C98-4E9B-BDC5-6A0646B3FCE7}"/>
              </a:ext>
            </a:extLst>
          </p:cNvPr>
          <p:cNvSpPr/>
          <p:nvPr/>
        </p:nvSpPr>
        <p:spPr>
          <a:xfrm>
            <a:off x="6319520" y="3495040"/>
            <a:ext cx="553720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Dieciséis</a:t>
            </a:r>
          </a:p>
        </p:txBody>
      </p:sp>
      <p:pic>
        <p:nvPicPr>
          <p:cNvPr id="6" name="Gráfico 5" descr="Manzana">
            <a:extLst>
              <a:ext uri="{FF2B5EF4-FFF2-40B4-BE49-F238E27FC236}">
                <a16:creationId xmlns:a16="http://schemas.microsoft.com/office/drawing/2014/main" id="{E14F40D8-0933-482F-BEAE-A3FCDAD40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940" y="4740998"/>
            <a:ext cx="614778" cy="614778"/>
          </a:xfrm>
          <a:prstGeom prst="rect">
            <a:avLst/>
          </a:prstGeom>
        </p:spPr>
      </p:pic>
      <p:pic>
        <p:nvPicPr>
          <p:cNvPr id="7" name="Gráfico 6" descr="Manzana">
            <a:extLst>
              <a:ext uri="{FF2B5EF4-FFF2-40B4-BE49-F238E27FC236}">
                <a16:creationId xmlns:a16="http://schemas.microsoft.com/office/drawing/2014/main" id="{D46C404F-3A00-4C12-8DFC-AE3E7254F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7356" y="4740998"/>
            <a:ext cx="614778" cy="614778"/>
          </a:xfrm>
          <a:prstGeom prst="rect">
            <a:avLst/>
          </a:prstGeom>
        </p:spPr>
      </p:pic>
      <p:pic>
        <p:nvPicPr>
          <p:cNvPr id="8" name="Gráfico 7" descr="Manzana">
            <a:extLst>
              <a:ext uri="{FF2B5EF4-FFF2-40B4-BE49-F238E27FC236}">
                <a16:creationId xmlns:a16="http://schemas.microsoft.com/office/drawing/2014/main" id="{9158C464-02F9-4920-91B5-094071114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686" y="5412840"/>
            <a:ext cx="614778" cy="614778"/>
          </a:xfrm>
          <a:prstGeom prst="rect">
            <a:avLst/>
          </a:prstGeom>
        </p:spPr>
      </p:pic>
      <p:pic>
        <p:nvPicPr>
          <p:cNvPr id="9" name="Gráfico 8" descr="Manzana">
            <a:extLst>
              <a:ext uri="{FF2B5EF4-FFF2-40B4-BE49-F238E27FC236}">
                <a16:creationId xmlns:a16="http://schemas.microsoft.com/office/drawing/2014/main" id="{8CE8B550-864D-402E-9C5E-798C607B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478" y="5416639"/>
            <a:ext cx="614778" cy="614778"/>
          </a:xfrm>
          <a:prstGeom prst="rect">
            <a:avLst/>
          </a:prstGeom>
        </p:spPr>
      </p:pic>
      <p:pic>
        <p:nvPicPr>
          <p:cNvPr id="10" name="Gráfico 9" descr="Manzana">
            <a:extLst>
              <a:ext uri="{FF2B5EF4-FFF2-40B4-BE49-F238E27FC236}">
                <a16:creationId xmlns:a16="http://schemas.microsoft.com/office/drawing/2014/main" id="{EA63D655-70A4-4052-B92D-4D3D60CD3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9810" y="4741317"/>
            <a:ext cx="614778" cy="614778"/>
          </a:xfrm>
          <a:prstGeom prst="rect">
            <a:avLst/>
          </a:prstGeom>
        </p:spPr>
      </p:pic>
      <p:pic>
        <p:nvPicPr>
          <p:cNvPr id="11" name="Gráfico 10" descr="Manzana">
            <a:extLst>
              <a:ext uri="{FF2B5EF4-FFF2-40B4-BE49-F238E27FC236}">
                <a16:creationId xmlns:a16="http://schemas.microsoft.com/office/drawing/2014/main" id="{204957C9-EC6C-4F8C-879E-3640766C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2713" y="4741317"/>
            <a:ext cx="614778" cy="614778"/>
          </a:xfrm>
          <a:prstGeom prst="rect">
            <a:avLst/>
          </a:prstGeom>
        </p:spPr>
      </p:pic>
      <p:pic>
        <p:nvPicPr>
          <p:cNvPr id="12" name="Gráfico 11" descr="Manzana">
            <a:extLst>
              <a:ext uri="{FF2B5EF4-FFF2-40B4-BE49-F238E27FC236}">
                <a16:creationId xmlns:a16="http://schemas.microsoft.com/office/drawing/2014/main" id="{C149F16D-A445-489F-8CDE-C62632677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674" y="5413159"/>
            <a:ext cx="614778" cy="614778"/>
          </a:xfrm>
          <a:prstGeom prst="rect">
            <a:avLst/>
          </a:prstGeom>
        </p:spPr>
      </p:pic>
      <p:pic>
        <p:nvPicPr>
          <p:cNvPr id="13" name="Gráfico 12" descr="Manzana">
            <a:extLst>
              <a:ext uri="{FF2B5EF4-FFF2-40B4-BE49-F238E27FC236}">
                <a16:creationId xmlns:a16="http://schemas.microsoft.com/office/drawing/2014/main" id="{5F482C7A-173E-4A13-AFF8-249C5044C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3832" y="5416958"/>
            <a:ext cx="614778" cy="614778"/>
          </a:xfrm>
          <a:prstGeom prst="rect">
            <a:avLst/>
          </a:prstGeom>
        </p:spPr>
      </p:pic>
      <p:pic>
        <p:nvPicPr>
          <p:cNvPr id="14" name="Gráfico 13" descr="Manzana">
            <a:extLst>
              <a:ext uri="{FF2B5EF4-FFF2-40B4-BE49-F238E27FC236}">
                <a16:creationId xmlns:a16="http://schemas.microsoft.com/office/drawing/2014/main" id="{0E778F75-7E7C-465B-A513-DCAAB9226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0715" y="4744797"/>
            <a:ext cx="614778" cy="614778"/>
          </a:xfrm>
          <a:prstGeom prst="rect">
            <a:avLst/>
          </a:prstGeom>
        </p:spPr>
      </p:pic>
      <p:pic>
        <p:nvPicPr>
          <p:cNvPr id="15" name="Gráfico 14" descr="Manzana">
            <a:extLst>
              <a:ext uri="{FF2B5EF4-FFF2-40B4-BE49-F238E27FC236}">
                <a16:creationId xmlns:a16="http://schemas.microsoft.com/office/drawing/2014/main" id="{8A7503EC-CBAC-4DD9-A694-4B3804256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2048" y="4762552"/>
            <a:ext cx="614778" cy="614778"/>
          </a:xfrm>
          <a:prstGeom prst="rect">
            <a:avLst/>
          </a:prstGeom>
        </p:spPr>
      </p:pic>
      <p:pic>
        <p:nvPicPr>
          <p:cNvPr id="16" name="Gráfico 15" descr="Manzana">
            <a:extLst>
              <a:ext uri="{FF2B5EF4-FFF2-40B4-BE49-F238E27FC236}">
                <a16:creationId xmlns:a16="http://schemas.microsoft.com/office/drawing/2014/main" id="{4ED1E6AD-FAC8-4709-B1D2-C44EA905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1839" y="5412840"/>
            <a:ext cx="614778" cy="614778"/>
          </a:xfrm>
          <a:prstGeom prst="rect">
            <a:avLst/>
          </a:prstGeom>
        </p:spPr>
      </p:pic>
      <p:pic>
        <p:nvPicPr>
          <p:cNvPr id="17" name="Gráfico 16" descr="Manzana">
            <a:extLst>
              <a:ext uri="{FF2B5EF4-FFF2-40B4-BE49-F238E27FC236}">
                <a16:creationId xmlns:a16="http://schemas.microsoft.com/office/drawing/2014/main" id="{08453C95-9CDE-4112-84AE-72A2FF299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160" y="5434394"/>
            <a:ext cx="614778" cy="614778"/>
          </a:xfrm>
          <a:prstGeom prst="rect">
            <a:avLst/>
          </a:prstGeom>
        </p:spPr>
      </p:pic>
      <p:pic>
        <p:nvPicPr>
          <p:cNvPr id="18" name="Gráfico 17" descr="Manzana">
            <a:extLst>
              <a:ext uri="{FF2B5EF4-FFF2-40B4-BE49-F238E27FC236}">
                <a16:creationId xmlns:a16="http://schemas.microsoft.com/office/drawing/2014/main" id="{3FB936CB-2048-435B-8904-50CBE6995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1369" y="4776189"/>
            <a:ext cx="614778" cy="614778"/>
          </a:xfrm>
          <a:prstGeom prst="rect">
            <a:avLst/>
          </a:prstGeom>
        </p:spPr>
      </p:pic>
      <p:pic>
        <p:nvPicPr>
          <p:cNvPr id="19" name="Gráfico 18" descr="Manzana">
            <a:extLst>
              <a:ext uri="{FF2B5EF4-FFF2-40B4-BE49-F238E27FC236}">
                <a16:creationId xmlns:a16="http://schemas.microsoft.com/office/drawing/2014/main" id="{3074B554-7DB1-467F-B238-50CF3B5D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481" y="5448031"/>
            <a:ext cx="614778" cy="614778"/>
          </a:xfrm>
          <a:prstGeom prst="rect">
            <a:avLst/>
          </a:prstGeom>
        </p:spPr>
      </p:pic>
      <p:pic>
        <p:nvPicPr>
          <p:cNvPr id="20" name="Gráfico 19" descr="Manzana">
            <a:extLst>
              <a:ext uri="{FF2B5EF4-FFF2-40B4-BE49-F238E27FC236}">
                <a16:creationId xmlns:a16="http://schemas.microsoft.com/office/drawing/2014/main" id="{0D980F8C-7D1F-47AB-BD3F-E31029CBA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566" y="1795091"/>
            <a:ext cx="614778" cy="614778"/>
          </a:xfrm>
          <a:prstGeom prst="rect">
            <a:avLst/>
          </a:prstGeom>
        </p:spPr>
      </p:pic>
      <p:pic>
        <p:nvPicPr>
          <p:cNvPr id="21" name="Gráfico 20" descr="Manzana">
            <a:extLst>
              <a:ext uri="{FF2B5EF4-FFF2-40B4-BE49-F238E27FC236}">
                <a16:creationId xmlns:a16="http://schemas.microsoft.com/office/drawing/2014/main" id="{1709E064-B673-4247-B144-B51DC3B07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982" y="1795091"/>
            <a:ext cx="614778" cy="614778"/>
          </a:xfrm>
          <a:prstGeom prst="rect">
            <a:avLst/>
          </a:prstGeom>
        </p:spPr>
      </p:pic>
      <p:pic>
        <p:nvPicPr>
          <p:cNvPr id="22" name="Gráfico 21" descr="Manzana">
            <a:extLst>
              <a:ext uri="{FF2B5EF4-FFF2-40B4-BE49-F238E27FC236}">
                <a16:creationId xmlns:a16="http://schemas.microsoft.com/office/drawing/2014/main" id="{C6D330B1-8363-48EB-9705-21C23BC85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312" y="2466933"/>
            <a:ext cx="614778" cy="614778"/>
          </a:xfrm>
          <a:prstGeom prst="rect">
            <a:avLst/>
          </a:prstGeom>
        </p:spPr>
      </p:pic>
      <p:pic>
        <p:nvPicPr>
          <p:cNvPr id="23" name="Gráfico 22" descr="Manzana">
            <a:extLst>
              <a:ext uri="{FF2B5EF4-FFF2-40B4-BE49-F238E27FC236}">
                <a16:creationId xmlns:a16="http://schemas.microsoft.com/office/drawing/2014/main" id="{215BE6DD-7159-4EB0-856E-737489516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5104" y="2470732"/>
            <a:ext cx="614778" cy="614778"/>
          </a:xfrm>
          <a:prstGeom prst="rect">
            <a:avLst/>
          </a:prstGeom>
        </p:spPr>
      </p:pic>
      <p:pic>
        <p:nvPicPr>
          <p:cNvPr id="24" name="Gráfico 23" descr="Manzana">
            <a:extLst>
              <a:ext uri="{FF2B5EF4-FFF2-40B4-BE49-F238E27FC236}">
                <a16:creationId xmlns:a16="http://schemas.microsoft.com/office/drawing/2014/main" id="{1C427065-79A0-4E84-9027-A14895584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6436" y="1795410"/>
            <a:ext cx="614778" cy="614778"/>
          </a:xfrm>
          <a:prstGeom prst="rect">
            <a:avLst/>
          </a:prstGeom>
        </p:spPr>
      </p:pic>
      <p:pic>
        <p:nvPicPr>
          <p:cNvPr id="25" name="Gráfico 24" descr="Manzana">
            <a:extLst>
              <a:ext uri="{FF2B5EF4-FFF2-40B4-BE49-F238E27FC236}">
                <a16:creationId xmlns:a16="http://schemas.microsoft.com/office/drawing/2014/main" id="{6418B518-DBC0-4F6D-A6ED-826489A6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9339" y="1795410"/>
            <a:ext cx="614778" cy="614778"/>
          </a:xfrm>
          <a:prstGeom prst="rect">
            <a:avLst/>
          </a:prstGeom>
        </p:spPr>
      </p:pic>
      <p:pic>
        <p:nvPicPr>
          <p:cNvPr id="26" name="Gráfico 25" descr="Manzana">
            <a:extLst>
              <a:ext uri="{FF2B5EF4-FFF2-40B4-BE49-F238E27FC236}">
                <a16:creationId xmlns:a16="http://schemas.microsoft.com/office/drawing/2014/main" id="{B31E6827-E11B-472A-B975-68B224E2E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3300" y="2467252"/>
            <a:ext cx="614778" cy="614778"/>
          </a:xfrm>
          <a:prstGeom prst="rect">
            <a:avLst/>
          </a:prstGeom>
        </p:spPr>
      </p:pic>
      <p:pic>
        <p:nvPicPr>
          <p:cNvPr id="27" name="Gráfico 26" descr="Manzana">
            <a:extLst>
              <a:ext uri="{FF2B5EF4-FFF2-40B4-BE49-F238E27FC236}">
                <a16:creationId xmlns:a16="http://schemas.microsoft.com/office/drawing/2014/main" id="{C1CE4D9E-2AA0-4C93-9155-FCDCF482B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458" y="2471051"/>
            <a:ext cx="614778" cy="614778"/>
          </a:xfrm>
          <a:prstGeom prst="rect">
            <a:avLst/>
          </a:prstGeom>
        </p:spPr>
      </p:pic>
      <p:pic>
        <p:nvPicPr>
          <p:cNvPr id="28" name="Gráfico 27" descr="Manzana">
            <a:extLst>
              <a:ext uri="{FF2B5EF4-FFF2-40B4-BE49-F238E27FC236}">
                <a16:creationId xmlns:a16="http://schemas.microsoft.com/office/drawing/2014/main" id="{0582A7DC-CF87-4052-9DD2-4E4E7F82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7341" y="1798890"/>
            <a:ext cx="614778" cy="614778"/>
          </a:xfrm>
          <a:prstGeom prst="rect">
            <a:avLst/>
          </a:prstGeom>
        </p:spPr>
      </p:pic>
      <p:pic>
        <p:nvPicPr>
          <p:cNvPr id="29" name="Gráfico 28" descr="Manzana">
            <a:extLst>
              <a:ext uri="{FF2B5EF4-FFF2-40B4-BE49-F238E27FC236}">
                <a16:creationId xmlns:a16="http://schemas.microsoft.com/office/drawing/2014/main" id="{EC803571-95F0-4FD4-8859-846E0CB93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8674" y="1816645"/>
            <a:ext cx="614778" cy="614778"/>
          </a:xfrm>
          <a:prstGeom prst="rect">
            <a:avLst/>
          </a:prstGeom>
        </p:spPr>
      </p:pic>
      <p:pic>
        <p:nvPicPr>
          <p:cNvPr id="30" name="Gráfico 29" descr="Manzana">
            <a:extLst>
              <a:ext uri="{FF2B5EF4-FFF2-40B4-BE49-F238E27FC236}">
                <a16:creationId xmlns:a16="http://schemas.microsoft.com/office/drawing/2014/main" id="{7F636D14-5BB4-4DF1-896C-0C5C0E6D5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8465" y="2466933"/>
            <a:ext cx="614778" cy="614778"/>
          </a:xfrm>
          <a:prstGeom prst="rect">
            <a:avLst/>
          </a:prstGeom>
        </p:spPr>
      </p:pic>
      <p:pic>
        <p:nvPicPr>
          <p:cNvPr id="31" name="Gráfico 30" descr="Manzana">
            <a:extLst>
              <a:ext uri="{FF2B5EF4-FFF2-40B4-BE49-F238E27FC236}">
                <a16:creationId xmlns:a16="http://schemas.microsoft.com/office/drawing/2014/main" id="{4E4F4A23-959C-4729-95C1-CEC05850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7786" y="2488487"/>
            <a:ext cx="614778" cy="614778"/>
          </a:xfrm>
          <a:prstGeom prst="rect">
            <a:avLst/>
          </a:prstGeom>
        </p:spPr>
      </p:pic>
      <p:pic>
        <p:nvPicPr>
          <p:cNvPr id="32" name="Gráfico 31" descr="Manzana">
            <a:extLst>
              <a:ext uri="{FF2B5EF4-FFF2-40B4-BE49-F238E27FC236}">
                <a16:creationId xmlns:a16="http://schemas.microsoft.com/office/drawing/2014/main" id="{E4F64953-4FA1-4B3B-8C75-F34DF2679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7995" y="1830282"/>
            <a:ext cx="614778" cy="614778"/>
          </a:xfrm>
          <a:prstGeom prst="rect">
            <a:avLst/>
          </a:prstGeom>
        </p:spPr>
      </p:pic>
      <p:pic>
        <p:nvPicPr>
          <p:cNvPr id="33" name="Gráfico 32" descr="Manzana">
            <a:extLst>
              <a:ext uri="{FF2B5EF4-FFF2-40B4-BE49-F238E27FC236}">
                <a16:creationId xmlns:a16="http://schemas.microsoft.com/office/drawing/2014/main" id="{97515A5A-7E9F-4599-B3EC-5A087038A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107" y="2502124"/>
            <a:ext cx="614778" cy="614778"/>
          </a:xfrm>
          <a:prstGeom prst="rect">
            <a:avLst/>
          </a:prstGeom>
        </p:spPr>
      </p:pic>
      <p:pic>
        <p:nvPicPr>
          <p:cNvPr id="34" name="Gráfico 33" descr="Manzana">
            <a:extLst>
              <a:ext uri="{FF2B5EF4-FFF2-40B4-BE49-F238E27FC236}">
                <a16:creationId xmlns:a16="http://schemas.microsoft.com/office/drawing/2014/main" id="{372AE651-0981-4FC9-8159-65EA538B7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5464" y="1814008"/>
            <a:ext cx="614778" cy="614778"/>
          </a:xfrm>
          <a:prstGeom prst="rect">
            <a:avLst/>
          </a:prstGeom>
        </p:spPr>
      </p:pic>
      <p:pic>
        <p:nvPicPr>
          <p:cNvPr id="35" name="Gráfico 34" descr="Manzana">
            <a:extLst>
              <a:ext uri="{FF2B5EF4-FFF2-40B4-BE49-F238E27FC236}">
                <a16:creationId xmlns:a16="http://schemas.microsoft.com/office/drawing/2014/main" id="{898D38BB-E706-4EE5-9B8A-4962D621A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9376" y="4776189"/>
            <a:ext cx="614778" cy="614778"/>
          </a:xfrm>
          <a:prstGeom prst="rect">
            <a:avLst/>
          </a:prstGeom>
        </p:spPr>
      </p:pic>
      <p:pic>
        <p:nvPicPr>
          <p:cNvPr id="36" name="Gráfico 35" descr="Manzana">
            <a:extLst>
              <a:ext uri="{FF2B5EF4-FFF2-40B4-BE49-F238E27FC236}">
                <a16:creationId xmlns:a16="http://schemas.microsoft.com/office/drawing/2014/main" id="{8D003772-2174-40F5-871A-7A0F9718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8488" y="5448031"/>
            <a:ext cx="614778" cy="6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6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5BBD63B-7045-4409-85D4-40EB1686BE79}"/>
              </a:ext>
            </a:extLst>
          </p:cNvPr>
          <p:cNvSpPr/>
          <p:nvPr/>
        </p:nvSpPr>
        <p:spPr>
          <a:xfrm>
            <a:off x="660400" y="508000"/>
            <a:ext cx="505968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17</a:t>
            </a:r>
          </a:p>
          <a:p>
            <a:pPr algn="ctr"/>
            <a:endParaRPr lang="es-CL" sz="9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EAA275-2DDE-49D5-AC0F-5081F1563E9B}"/>
              </a:ext>
            </a:extLst>
          </p:cNvPr>
          <p:cNvSpPr/>
          <p:nvPr/>
        </p:nvSpPr>
        <p:spPr>
          <a:xfrm>
            <a:off x="6319520" y="508000"/>
            <a:ext cx="553720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Diecisiete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162891-CD23-4877-BE64-41E0B7DD3627}"/>
              </a:ext>
            </a:extLst>
          </p:cNvPr>
          <p:cNvSpPr/>
          <p:nvPr/>
        </p:nvSpPr>
        <p:spPr>
          <a:xfrm>
            <a:off x="650240" y="3495040"/>
            <a:ext cx="505968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18</a:t>
            </a:r>
          </a:p>
          <a:p>
            <a:pPr algn="ctr"/>
            <a:endParaRPr lang="es-CL" sz="9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836F0B-6C98-4E9B-BDC5-6A0646B3FCE7}"/>
              </a:ext>
            </a:extLst>
          </p:cNvPr>
          <p:cNvSpPr/>
          <p:nvPr/>
        </p:nvSpPr>
        <p:spPr>
          <a:xfrm>
            <a:off x="6319520" y="3495040"/>
            <a:ext cx="553720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Dieciocho</a:t>
            </a:r>
          </a:p>
        </p:txBody>
      </p:sp>
      <p:pic>
        <p:nvPicPr>
          <p:cNvPr id="6" name="Gráfico 5" descr="Manzana">
            <a:extLst>
              <a:ext uri="{FF2B5EF4-FFF2-40B4-BE49-F238E27FC236}">
                <a16:creationId xmlns:a16="http://schemas.microsoft.com/office/drawing/2014/main" id="{EFE5EF99-B801-48D6-892B-0CA48FE84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1868429"/>
            <a:ext cx="614778" cy="614778"/>
          </a:xfrm>
          <a:prstGeom prst="rect">
            <a:avLst/>
          </a:prstGeom>
        </p:spPr>
      </p:pic>
      <p:pic>
        <p:nvPicPr>
          <p:cNvPr id="7" name="Gráfico 6" descr="Manzana">
            <a:extLst>
              <a:ext uri="{FF2B5EF4-FFF2-40B4-BE49-F238E27FC236}">
                <a16:creationId xmlns:a16="http://schemas.microsoft.com/office/drawing/2014/main" id="{19229F5E-4B55-41F4-815C-49ECE9827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816" y="1868429"/>
            <a:ext cx="614778" cy="614778"/>
          </a:xfrm>
          <a:prstGeom prst="rect">
            <a:avLst/>
          </a:prstGeom>
        </p:spPr>
      </p:pic>
      <p:pic>
        <p:nvPicPr>
          <p:cNvPr id="8" name="Gráfico 7" descr="Manzana">
            <a:extLst>
              <a:ext uri="{FF2B5EF4-FFF2-40B4-BE49-F238E27FC236}">
                <a16:creationId xmlns:a16="http://schemas.microsoft.com/office/drawing/2014/main" id="{DB54B927-6095-4B11-9E25-0A7A5EE6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146" y="2540271"/>
            <a:ext cx="614778" cy="614778"/>
          </a:xfrm>
          <a:prstGeom prst="rect">
            <a:avLst/>
          </a:prstGeom>
        </p:spPr>
      </p:pic>
      <p:pic>
        <p:nvPicPr>
          <p:cNvPr id="9" name="Gráfico 8" descr="Manzana">
            <a:extLst>
              <a:ext uri="{FF2B5EF4-FFF2-40B4-BE49-F238E27FC236}">
                <a16:creationId xmlns:a16="http://schemas.microsoft.com/office/drawing/2014/main" id="{B8B4ED7F-6D6F-49BA-8F11-F83A5DFD2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9938" y="2544070"/>
            <a:ext cx="614778" cy="614778"/>
          </a:xfrm>
          <a:prstGeom prst="rect">
            <a:avLst/>
          </a:prstGeom>
        </p:spPr>
      </p:pic>
      <p:pic>
        <p:nvPicPr>
          <p:cNvPr id="10" name="Gráfico 9" descr="Manzana">
            <a:extLst>
              <a:ext uri="{FF2B5EF4-FFF2-40B4-BE49-F238E27FC236}">
                <a16:creationId xmlns:a16="http://schemas.microsoft.com/office/drawing/2014/main" id="{5AAFADE1-A53B-4ACC-9151-C4BEC4248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270" y="1868748"/>
            <a:ext cx="614778" cy="614778"/>
          </a:xfrm>
          <a:prstGeom prst="rect">
            <a:avLst/>
          </a:prstGeom>
        </p:spPr>
      </p:pic>
      <p:pic>
        <p:nvPicPr>
          <p:cNvPr id="11" name="Gráfico 10" descr="Manzana">
            <a:extLst>
              <a:ext uri="{FF2B5EF4-FFF2-40B4-BE49-F238E27FC236}">
                <a16:creationId xmlns:a16="http://schemas.microsoft.com/office/drawing/2014/main" id="{6E45BCDE-473C-4360-B237-A8D50E018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4173" y="1868748"/>
            <a:ext cx="614778" cy="614778"/>
          </a:xfrm>
          <a:prstGeom prst="rect">
            <a:avLst/>
          </a:prstGeom>
        </p:spPr>
      </p:pic>
      <p:pic>
        <p:nvPicPr>
          <p:cNvPr id="12" name="Gráfico 11" descr="Manzana">
            <a:extLst>
              <a:ext uri="{FF2B5EF4-FFF2-40B4-BE49-F238E27FC236}">
                <a16:creationId xmlns:a16="http://schemas.microsoft.com/office/drawing/2014/main" id="{EE980C5D-FBEA-4E4F-A0D3-D8D73BD82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8134" y="2540590"/>
            <a:ext cx="614778" cy="614778"/>
          </a:xfrm>
          <a:prstGeom prst="rect">
            <a:avLst/>
          </a:prstGeom>
        </p:spPr>
      </p:pic>
      <p:pic>
        <p:nvPicPr>
          <p:cNvPr id="13" name="Gráfico 12" descr="Manzana">
            <a:extLst>
              <a:ext uri="{FF2B5EF4-FFF2-40B4-BE49-F238E27FC236}">
                <a16:creationId xmlns:a16="http://schemas.microsoft.com/office/drawing/2014/main" id="{1C1F70DF-3CA5-4BEF-8C7D-A843E15E6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5292" y="2544389"/>
            <a:ext cx="614778" cy="614778"/>
          </a:xfrm>
          <a:prstGeom prst="rect">
            <a:avLst/>
          </a:prstGeom>
        </p:spPr>
      </p:pic>
      <p:pic>
        <p:nvPicPr>
          <p:cNvPr id="14" name="Gráfico 13" descr="Manzana">
            <a:extLst>
              <a:ext uri="{FF2B5EF4-FFF2-40B4-BE49-F238E27FC236}">
                <a16:creationId xmlns:a16="http://schemas.microsoft.com/office/drawing/2014/main" id="{6730F825-3080-488E-85B5-D862A8E42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2175" y="1872228"/>
            <a:ext cx="614778" cy="614778"/>
          </a:xfrm>
          <a:prstGeom prst="rect">
            <a:avLst/>
          </a:prstGeom>
        </p:spPr>
      </p:pic>
      <p:pic>
        <p:nvPicPr>
          <p:cNvPr id="15" name="Gráfico 14" descr="Manzana">
            <a:extLst>
              <a:ext uri="{FF2B5EF4-FFF2-40B4-BE49-F238E27FC236}">
                <a16:creationId xmlns:a16="http://schemas.microsoft.com/office/drawing/2014/main" id="{4BC3DDAD-826F-45CB-8D72-DC13C1C9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3508" y="1889983"/>
            <a:ext cx="614778" cy="614778"/>
          </a:xfrm>
          <a:prstGeom prst="rect">
            <a:avLst/>
          </a:prstGeom>
        </p:spPr>
      </p:pic>
      <p:pic>
        <p:nvPicPr>
          <p:cNvPr id="16" name="Gráfico 15" descr="Manzana">
            <a:extLst>
              <a:ext uri="{FF2B5EF4-FFF2-40B4-BE49-F238E27FC236}">
                <a16:creationId xmlns:a16="http://schemas.microsoft.com/office/drawing/2014/main" id="{DF935E55-805B-44B3-9343-9558AFF07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3299" y="2540271"/>
            <a:ext cx="614778" cy="614778"/>
          </a:xfrm>
          <a:prstGeom prst="rect">
            <a:avLst/>
          </a:prstGeom>
        </p:spPr>
      </p:pic>
      <p:pic>
        <p:nvPicPr>
          <p:cNvPr id="17" name="Gráfico 16" descr="Manzana">
            <a:extLst>
              <a:ext uri="{FF2B5EF4-FFF2-40B4-BE49-F238E27FC236}">
                <a16:creationId xmlns:a16="http://schemas.microsoft.com/office/drawing/2014/main" id="{ADCC0F51-1D84-45FE-BEDD-0E2523878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620" y="2561825"/>
            <a:ext cx="614778" cy="614778"/>
          </a:xfrm>
          <a:prstGeom prst="rect">
            <a:avLst/>
          </a:prstGeom>
        </p:spPr>
      </p:pic>
      <p:pic>
        <p:nvPicPr>
          <p:cNvPr id="18" name="Gráfico 17" descr="Manzana">
            <a:extLst>
              <a:ext uri="{FF2B5EF4-FFF2-40B4-BE49-F238E27FC236}">
                <a16:creationId xmlns:a16="http://schemas.microsoft.com/office/drawing/2014/main" id="{5ECC8DA7-3495-44FE-963F-C5855022F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2829" y="1903620"/>
            <a:ext cx="614778" cy="614778"/>
          </a:xfrm>
          <a:prstGeom prst="rect">
            <a:avLst/>
          </a:prstGeom>
        </p:spPr>
      </p:pic>
      <p:pic>
        <p:nvPicPr>
          <p:cNvPr id="19" name="Gráfico 18" descr="Manzana">
            <a:extLst>
              <a:ext uri="{FF2B5EF4-FFF2-40B4-BE49-F238E27FC236}">
                <a16:creationId xmlns:a16="http://schemas.microsoft.com/office/drawing/2014/main" id="{C84BDA52-0ABB-4A30-A039-FE3E7E24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941" y="2575462"/>
            <a:ext cx="614778" cy="614778"/>
          </a:xfrm>
          <a:prstGeom prst="rect">
            <a:avLst/>
          </a:prstGeom>
        </p:spPr>
      </p:pic>
      <p:pic>
        <p:nvPicPr>
          <p:cNvPr id="20" name="Gráfico 19" descr="Manzana">
            <a:extLst>
              <a:ext uri="{FF2B5EF4-FFF2-40B4-BE49-F238E27FC236}">
                <a16:creationId xmlns:a16="http://schemas.microsoft.com/office/drawing/2014/main" id="{B83E9D4D-F976-4102-893F-ADE169F4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0836" y="1903620"/>
            <a:ext cx="614778" cy="614778"/>
          </a:xfrm>
          <a:prstGeom prst="rect">
            <a:avLst/>
          </a:prstGeom>
        </p:spPr>
      </p:pic>
      <p:pic>
        <p:nvPicPr>
          <p:cNvPr id="21" name="Gráfico 20" descr="Manzana">
            <a:extLst>
              <a:ext uri="{FF2B5EF4-FFF2-40B4-BE49-F238E27FC236}">
                <a16:creationId xmlns:a16="http://schemas.microsoft.com/office/drawing/2014/main" id="{06390D3A-B8C5-471A-8C6F-3C1033690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9948" y="2575462"/>
            <a:ext cx="614778" cy="614778"/>
          </a:xfrm>
          <a:prstGeom prst="rect">
            <a:avLst/>
          </a:prstGeom>
        </p:spPr>
      </p:pic>
      <p:pic>
        <p:nvPicPr>
          <p:cNvPr id="22" name="Gráfico 21" descr="Manzana">
            <a:extLst>
              <a:ext uri="{FF2B5EF4-FFF2-40B4-BE49-F238E27FC236}">
                <a16:creationId xmlns:a16="http://schemas.microsoft.com/office/drawing/2014/main" id="{7F47896D-7E14-43BE-A47F-0AA76A5FC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940" y="4740998"/>
            <a:ext cx="614778" cy="614778"/>
          </a:xfrm>
          <a:prstGeom prst="rect">
            <a:avLst/>
          </a:prstGeom>
        </p:spPr>
      </p:pic>
      <p:pic>
        <p:nvPicPr>
          <p:cNvPr id="23" name="Gráfico 22" descr="Manzana">
            <a:extLst>
              <a:ext uri="{FF2B5EF4-FFF2-40B4-BE49-F238E27FC236}">
                <a16:creationId xmlns:a16="http://schemas.microsoft.com/office/drawing/2014/main" id="{170C3CBB-7E49-420A-86C2-F38FCC995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7356" y="4740998"/>
            <a:ext cx="614778" cy="614778"/>
          </a:xfrm>
          <a:prstGeom prst="rect">
            <a:avLst/>
          </a:prstGeom>
        </p:spPr>
      </p:pic>
      <p:pic>
        <p:nvPicPr>
          <p:cNvPr id="24" name="Gráfico 23" descr="Manzana">
            <a:extLst>
              <a:ext uri="{FF2B5EF4-FFF2-40B4-BE49-F238E27FC236}">
                <a16:creationId xmlns:a16="http://schemas.microsoft.com/office/drawing/2014/main" id="{06E9569F-EB03-429B-A039-DAFA80BB6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686" y="5412840"/>
            <a:ext cx="614778" cy="614778"/>
          </a:xfrm>
          <a:prstGeom prst="rect">
            <a:avLst/>
          </a:prstGeom>
        </p:spPr>
      </p:pic>
      <p:pic>
        <p:nvPicPr>
          <p:cNvPr id="25" name="Gráfico 24" descr="Manzana">
            <a:extLst>
              <a:ext uri="{FF2B5EF4-FFF2-40B4-BE49-F238E27FC236}">
                <a16:creationId xmlns:a16="http://schemas.microsoft.com/office/drawing/2014/main" id="{CDABCBB8-79DE-4287-A893-0BB8043C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478" y="5416639"/>
            <a:ext cx="614778" cy="614778"/>
          </a:xfrm>
          <a:prstGeom prst="rect">
            <a:avLst/>
          </a:prstGeom>
        </p:spPr>
      </p:pic>
      <p:pic>
        <p:nvPicPr>
          <p:cNvPr id="26" name="Gráfico 25" descr="Manzana">
            <a:extLst>
              <a:ext uri="{FF2B5EF4-FFF2-40B4-BE49-F238E27FC236}">
                <a16:creationId xmlns:a16="http://schemas.microsoft.com/office/drawing/2014/main" id="{AEC6750D-5477-4211-9CCB-868B19E46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9810" y="4741317"/>
            <a:ext cx="614778" cy="614778"/>
          </a:xfrm>
          <a:prstGeom prst="rect">
            <a:avLst/>
          </a:prstGeom>
        </p:spPr>
      </p:pic>
      <p:pic>
        <p:nvPicPr>
          <p:cNvPr id="27" name="Gráfico 26" descr="Manzana">
            <a:extLst>
              <a:ext uri="{FF2B5EF4-FFF2-40B4-BE49-F238E27FC236}">
                <a16:creationId xmlns:a16="http://schemas.microsoft.com/office/drawing/2014/main" id="{19DCC261-2800-4017-8DF6-AB3092C2C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2713" y="4741317"/>
            <a:ext cx="614778" cy="614778"/>
          </a:xfrm>
          <a:prstGeom prst="rect">
            <a:avLst/>
          </a:prstGeom>
        </p:spPr>
      </p:pic>
      <p:pic>
        <p:nvPicPr>
          <p:cNvPr id="28" name="Gráfico 27" descr="Manzana">
            <a:extLst>
              <a:ext uri="{FF2B5EF4-FFF2-40B4-BE49-F238E27FC236}">
                <a16:creationId xmlns:a16="http://schemas.microsoft.com/office/drawing/2014/main" id="{3DBFA19B-35F1-4D0D-9899-E06724A3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6674" y="5413159"/>
            <a:ext cx="614778" cy="614778"/>
          </a:xfrm>
          <a:prstGeom prst="rect">
            <a:avLst/>
          </a:prstGeom>
        </p:spPr>
      </p:pic>
      <p:pic>
        <p:nvPicPr>
          <p:cNvPr id="29" name="Gráfico 28" descr="Manzana">
            <a:extLst>
              <a:ext uri="{FF2B5EF4-FFF2-40B4-BE49-F238E27FC236}">
                <a16:creationId xmlns:a16="http://schemas.microsoft.com/office/drawing/2014/main" id="{7BBD4C69-1AB7-4264-AFE2-B39DFC234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3832" y="5416958"/>
            <a:ext cx="614778" cy="614778"/>
          </a:xfrm>
          <a:prstGeom prst="rect">
            <a:avLst/>
          </a:prstGeom>
        </p:spPr>
      </p:pic>
      <p:pic>
        <p:nvPicPr>
          <p:cNvPr id="30" name="Gráfico 29" descr="Manzana">
            <a:extLst>
              <a:ext uri="{FF2B5EF4-FFF2-40B4-BE49-F238E27FC236}">
                <a16:creationId xmlns:a16="http://schemas.microsoft.com/office/drawing/2014/main" id="{B26E88B7-7943-4875-834D-3D17728D0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0715" y="4744797"/>
            <a:ext cx="614778" cy="614778"/>
          </a:xfrm>
          <a:prstGeom prst="rect">
            <a:avLst/>
          </a:prstGeom>
        </p:spPr>
      </p:pic>
      <p:pic>
        <p:nvPicPr>
          <p:cNvPr id="31" name="Gráfico 30" descr="Manzana">
            <a:extLst>
              <a:ext uri="{FF2B5EF4-FFF2-40B4-BE49-F238E27FC236}">
                <a16:creationId xmlns:a16="http://schemas.microsoft.com/office/drawing/2014/main" id="{708CF772-0D59-4355-BF5C-ED63124A7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2048" y="4762552"/>
            <a:ext cx="614778" cy="614778"/>
          </a:xfrm>
          <a:prstGeom prst="rect">
            <a:avLst/>
          </a:prstGeom>
        </p:spPr>
      </p:pic>
      <p:pic>
        <p:nvPicPr>
          <p:cNvPr id="32" name="Gráfico 31" descr="Manzana">
            <a:extLst>
              <a:ext uri="{FF2B5EF4-FFF2-40B4-BE49-F238E27FC236}">
                <a16:creationId xmlns:a16="http://schemas.microsoft.com/office/drawing/2014/main" id="{016D8D59-C4E1-45B7-BF96-FCCE6EB5D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1839" y="5412840"/>
            <a:ext cx="614778" cy="614778"/>
          </a:xfrm>
          <a:prstGeom prst="rect">
            <a:avLst/>
          </a:prstGeom>
        </p:spPr>
      </p:pic>
      <p:pic>
        <p:nvPicPr>
          <p:cNvPr id="33" name="Gráfico 32" descr="Manzana">
            <a:extLst>
              <a:ext uri="{FF2B5EF4-FFF2-40B4-BE49-F238E27FC236}">
                <a16:creationId xmlns:a16="http://schemas.microsoft.com/office/drawing/2014/main" id="{25A1A38E-F83F-403C-A883-8478A7A53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160" y="5434394"/>
            <a:ext cx="614778" cy="614778"/>
          </a:xfrm>
          <a:prstGeom prst="rect">
            <a:avLst/>
          </a:prstGeom>
        </p:spPr>
      </p:pic>
      <p:pic>
        <p:nvPicPr>
          <p:cNvPr id="34" name="Gráfico 33" descr="Manzana">
            <a:extLst>
              <a:ext uri="{FF2B5EF4-FFF2-40B4-BE49-F238E27FC236}">
                <a16:creationId xmlns:a16="http://schemas.microsoft.com/office/drawing/2014/main" id="{4FFFD9F3-C726-4082-9601-B65B12C9E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1369" y="4776189"/>
            <a:ext cx="614778" cy="614778"/>
          </a:xfrm>
          <a:prstGeom prst="rect">
            <a:avLst/>
          </a:prstGeom>
        </p:spPr>
      </p:pic>
      <p:pic>
        <p:nvPicPr>
          <p:cNvPr id="35" name="Gráfico 34" descr="Manzana">
            <a:extLst>
              <a:ext uri="{FF2B5EF4-FFF2-40B4-BE49-F238E27FC236}">
                <a16:creationId xmlns:a16="http://schemas.microsoft.com/office/drawing/2014/main" id="{4C1A1357-5495-494A-AF99-585A9ABE4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481" y="5448031"/>
            <a:ext cx="614778" cy="614778"/>
          </a:xfrm>
          <a:prstGeom prst="rect">
            <a:avLst/>
          </a:prstGeom>
        </p:spPr>
      </p:pic>
      <p:pic>
        <p:nvPicPr>
          <p:cNvPr id="36" name="Gráfico 35" descr="Manzana">
            <a:extLst>
              <a:ext uri="{FF2B5EF4-FFF2-40B4-BE49-F238E27FC236}">
                <a16:creationId xmlns:a16="http://schemas.microsoft.com/office/drawing/2014/main" id="{ABD40068-54A7-4C21-8D57-939C85C2E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9376" y="4776189"/>
            <a:ext cx="614778" cy="614778"/>
          </a:xfrm>
          <a:prstGeom prst="rect">
            <a:avLst/>
          </a:prstGeom>
        </p:spPr>
      </p:pic>
      <p:pic>
        <p:nvPicPr>
          <p:cNvPr id="37" name="Gráfico 36" descr="Manzana">
            <a:extLst>
              <a:ext uri="{FF2B5EF4-FFF2-40B4-BE49-F238E27FC236}">
                <a16:creationId xmlns:a16="http://schemas.microsoft.com/office/drawing/2014/main" id="{722F833A-441B-4B95-BB60-7A0A5CD19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8488" y="5448031"/>
            <a:ext cx="614778" cy="614778"/>
          </a:xfrm>
          <a:prstGeom prst="rect">
            <a:avLst/>
          </a:prstGeom>
        </p:spPr>
      </p:pic>
      <p:pic>
        <p:nvPicPr>
          <p:cNvPr id="38" name="Gráfico 37" descr="Manzana">
            <a:extLst>
              <a:ext uri="{FF2B5EF4-FFF2-40B4-BE49-F238E27FC236}">
                <a16:creationId xmlns:a16="http://schemas.microsoft.com/office/drawing/2014/main" id="{FF34141C-1B83-413B-948F-1892B155B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0011" y="4801244"/>
            <a:ext cx="614778" cy="614778"/>
          </a:xfrm>
          <a:prstGeom prst="rect">
            <a:avLst/>
          </a:prstGeom>
        </p:spPr>
      </p:pic>
      <p:pic>
        <p:nvPicPr>
          <p:cNvPr id="39" name="Gráfico 38" descr="Manzana">
            <a:extLst>
              <a:ext uri="{FF2B5EF4-FFF2-40B4-BE49-F238E27FC236}">
                <a16:creationId xmlns:a16="http://schemas.microsoft.com/office/drawing/2014/main" id="{EA4657B1-3D90-416F-B76D-8989CE625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9123" y="5473086"/>
            <a:ext cx="614778" cy="614778"/>
          </a:xfrm>
          <a:prstGeom prst="rect">
            <a:avLst/>
          </a:prstGeom>
        </p:spPr>
      </p:pic>
      <p:pic>
        <p:nvPicPr>
          <p:cNvPr id="40" name="Gráfico 39" descr="Manzana">
            <a:extLst>
              <a:ext uri="{FF2B5EF4-FFF2-40B4-BE49-F238E27FC236}">
                <a16:creationId xmlns:a16="http://schemas.microsoft.com/office/drawing/2014/main" id="{7CCD75CF-8179-44B0-A4FF-9F7030C25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739" y="1919771"/>
            <a:ext cx="614778" cy="6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5BBD63B-7045-4409-85D4-40EB1686BE79}"/>
              </a:ext>
            </a:extLst>
          </p:cNvPr>
          <p:cNvSpPr/>
          <p:nvPr/>
        </p:nvSpPr>
        <p:spPr>
          <a:xfrm>
            <a:off x="660400" y="508000"/>
            <a:ext cx="505968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19</a:t>
            </a:r>
          </a:p>
          <a:p>
            <a:pPr algn="ctr"/>
            <a:endParaRPr lang="es-CL" sz="9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EAA275-2DDE-49D5-AC0F-5081F1563E9B}"/>
              </a:ext>
            </a:extLst>
          </p:cNvPr>
          <p:cNvSpPr/>
          <p:nvPr/>
        </p:nvSpPr>
        <p:spPr>
          <a:xfrm>
            <a:off x="6319520" y="508000"/>
            <a:ext cx="553720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Diecinueve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162891-CD23-4877-BE64-41E0B7DD3627}"/>
              </a:ext>
            </a:extLst>
          </p:cNvPr>
          <p:cNvSpPr/>
          <p:nvPr/>
        </p:nvSpPr>
        <p:spPr>
          <a:xfrm>
            <a:off x="650240" y="3495040"/>
            <a:ext cx="505968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20</a:t>
            </a:r>
          </a:p>
          <a:p>
            <a:pPr algn="ctr"/>
            <a:endParaRPr lang="es-CL" sz="96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836F0B-6C98-4E9B-BDC5-6A0646B3FCE7}"/>
              </a:ext>
            </a:extLst>
          </p:cNvPr>
          <p:cNvSpPr/>
          <p:nvPr/>
        </p:nvSpPr>
        <p:spPr>
          <a:xfrm>
            <a:off x="6319520" y="3495040"/>
            <a:ext cx="5537200" cy="2682240"/>
          </a:xfrm>
          <a:prstGeom prst="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Veinte</a:t>
            </a:r>
          </a:p>
        </p:txBody>
      </p:sp>
      <p:pic>
        <p:nvPicPr>
          <p:cNvPr id="6" name="Gráfico 5" descr="Manzana">
            <a:extLst>
              <a:ext uri="{FF2B5EF4-FFF2-40B4-BE49-F238E27FC236}">
                <a16:creationId xmlns:a16="http://schemas.microsoft.com/office/drawing/2014/main" id="{91026C16-C80D-4011-BE72-26E87640A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240" y="1843374"/>
            <a:ext cx="614778" cy="614778"/>
          </a:xfrm>
          <a:prstGeom prst="rect">
            <a:avLst/>
          </a:prstGeom>
        </p:spPr>
      </p:pic>
      <p:pic>
        <p:nvPicPr>
          <p:cNvPr id="7" name="Gráfico 6" descr="Manzana">
            <a:extLst>
              <a:ext uri="{FF2B5EF4-FFF2-40B4-BE49-F238E27FC236}">
                <a16:creationId xmlns:a16="http://schemas.microsoft.com/office/drawing/2014/main" id="{E851CA3C-6064-4D0A-8D75-439B542B2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656" y="1843374"/>
            <a:ext cx="614778" cy="614778"/>
          </a:xfrm>
          <a:prstGeom prst="rect">
            <a:avLst/>
          </a:prstGeom>
        </p:spPr>
      </p:pic>
      <p:pic>
        <p:nvPicPr>
          <p:cNvPr id="8" name="Gráfico 7" descr="Manzana">
            <a:extLst>
              <a:ext uri="{FF2B5EF4-FFF2-40B4-BE49-F238E27FC236}">
                <a16:creationId xmlns:a16="http://schemas.microsoft.com/office/drawing/2014/main" id="{17F04F0F-4A9A-4703-8F9E-3984127F7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986" y="2515216"/>
            <a:ext cx="614778" cy="614778"/>
          </a:xfrm>
          <a:prstGeom prst="rect">
            <a:avLst/>
          </a:prstGeom>
        </p:spPr>
      </p:pic>
      <p:pic>
        <p:nvPicPr>
          <p:cNvPr id="9" name="Gráfico 8" descr="Manzana">
            <a:extLst>
              <a:ext uri="{FF2B5EF4-FFF2-40B4-BE49-F238E27FC236}">
                <a16:creationId xmlns:a16="http://schemas.microsoft.com/office/drawing/2014/main" id="{B0D69411-E1AB-4515-AD0E-D97475EA4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778" y="2519015"/>
            <a:ext cx="614778" cy="614778"/>
          </a:xfrm>
          <a:prstGeom prst="rect">
            <a:avLst/>
          </a:prstGeom>
        </p:spPr>
      </p:pic>
      <p:pic>
        <p:nvPicPr>
          <p:cNvPr id="10" name="Gráfico 9" descr="Manzana">
            <a:extLst>
              <a:ext uri="{FF2B5EF4-FFF2-40B4-BE49-F238E27FC236}">
                <a16:creationId xmlns:a16="http://schemas.microsoft.com/office/drawing/2014/main" id="{7A7FDE2A-50DE-4A9F-8352-30D4DFEA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1110" y="1843693"/>
            <a:ext cx="614778" cy="614778"/>
          </a:xfrm>
          <a:prstGeom prst="rect">
            <a:avLst/>
          </a:prstGeom>
        </p:spPr>
      </p:pic>
      <p:pic>
        <p:nvPicPr>
          <p:cNvPr id="11" name="Gráfico 10" descr="Manzana">
            <a:extLst>
              <a:ext uri="{FF2B5EF4-FFF2-40B4-BE49-F238E27FC236}">
                <a16:creationId xmlns:a16="http://schemas.microsoft.com/office/drawing/2014/main" id="{AA65F8B4-44ED-4C55-BF09-34D772267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4013" y="1843693"/>
            <a:ext cx="614778" cy="614778"/>
          </a:xfrm>
          <a:prstGeom prst="rect">
            <a:avLst/>
          </a:prstGeom>
        </p:spPr>
      </p:pic>
      <p:pic>
        <p:nvPicPr>
          <p:cNvPr id="12" name="Gráfico 11" descr="Manzana">
            <a:extLst>
              <a:ext uri="{FF2B5EF4-FFF2-40B4-BE49-F238E27FC236}">
                <a16:creationId xmlns:a16="http://schemas.microsoft.com/office/drawing/2014/main" id="{9F1BD237-C98F-4733-8449-855F1FB68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7974" y="2515535"/>
            <a:ext cx="614778" cy="614778"/>
          </a:xfrm>
          <a:prstGeom prst="rect">
            <a:avLst/>
          </a:prstGeom>
        </p:spPr>
      </p:pic>
      <p:pic>
        <p:nvPicPr>
          <p:cNvPr id="13" name="Gráfico 12" descr="Manzana">
            <a:extLst>
              <a:ext uri="{FF2B5EF4-FFF2-40B4-BE49-F238E27FC236}">
                <a16:creationId xmlns:a16="http://schemas.microsoft.com/office/drawing/2014/main" id="{7805FBA8-87B2-4D74-8563-118B24CF7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5132" y="2519334"/>
            <a:ext cx="614778" cy="614778"/>
          </a:xfrm>
          <a:prstGeom prst="rect">
            <a:avLst/>
          </a:prstGeom>
        </p:spPr>
      </p:pic>
      <p:pic>
        <p:nvPicPr>
          <p:cNvPr id="14" name="Gráfico 13" descr="Manzana">
            <a:extLst>
              <a:ext uri="{FF2B5EF4-FFF2-40B4-BE49-F238E27FC236}">
                <a16:creationId xmlns:a16="http://schemas.microsoft.com/office/drawing/2014/main" id="{3A66F24A-0B06-41BF-AB51-644B3B038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2015" y="1847173"/>
            <a:ext cx="614778" cy="614778"/>
          </a:xfrm>
          <a:prstGeom prst="rect">
            <a:avLst/>
          </a:prstGeom>
        </p:spPr>
      </p:pic>
      <p:pic>
        <p:nvPicPr>
          <p:cNvPr id="15" name="Gráfico 14" descr="Manzana">
            <a:extLst>
              <a:ext uri="{FF2B5EF4-FFF2-40B4-BE49-F238E27FC236}">
                <a16:creationId xmlns:a16="http://schemas.microsoft.com/office/drawing/2014/main" id="{386C3180-9228-46FF-A609-FBC6317FD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3348" y="1864928"/>
            <a:ext cx="614778" cy="614778"/>
          </a:xfrm>
          <a:prstGeom prst="rect">
            <a:avLst/>
          </a:prstGeom>
        </p:spPr>
      </p:pic>
      <p:pic>
        <p:nvPicPr>
          <p:cNvPr id="16" name="Gráfico 15" descr="Manzana">
            <a:extLst>
              <a:ext uri="{FF2B5EF4-FFF2-40B4-BE49-F238E27FC236}">
                <a16:creationId xmlns:a16="http://schemas.microsoft.com/office/drawing/2014/main" id="{3C13C0E4-BDAC-4C96-AEC0-6C70BD3F9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3139" y="2515216"/>
            <a:ext cx="614778" cy="614778"/>
          </a:xfrm>
          <a:prstGeom prst="rect">
            <a:avLst/>
          </a:prstGeom>
        </p:spPr>
      </p:pic>
      <p:pic>
        <p:nvPicPr>
          <p:cNvPr id="17" name="Gráfico 16" descr="Manzana">
            <a:extLst>
              <a:ext uri="{FF2B5EF4-FFF2-40B4-BE49-F238E27FC236}">
                <a16:creationId xmlns:a16="http://schemas.microsoft.com/office/drawing/2014/main" id="{4B4FFE7B-E430-4B36-B457-A2AD94FB1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60" y="2536770"/>
            <a:ext cx="614778" cy="614778"/>
          </a:xfrm>
          <a:prstGeom prst="rect">
            <a:avLst/>
          </a:prstGeom>
        </p:spPr>
      </p:pic>
      <p:pic>
        <p:nvPicPr>
          <p:cNvPr id="18" name="Gráfico 17" descr="Manzana">
            <a:extLst>
              <a:ext uri="{FF2B5EF4-FFF2-40B4-BE49-F238E27FC236}">
                <a16:creationId xmlns:a16="http://schemas.microsoft.com/office/drawing/2014/main" id="{897A1177-2438-4C68-B6FC-41CB9B066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2669" y="1878565"/>
            <a:ext cx="614778" cy="614778"/>
          </a:xfrm>
          <a:prstGeom prst="rect">
            <a:avLst/>
          </a:prstGeom>
        </p:spPr>
      </p:pic>
      <p:pic>
        <p:nvPicPr>
          <p:cNvPr id="19" name="Gráfico 18" descr="Manzana">
            <a:extLst>
              <a:ext uri="{FF2B5EF4-FFF2-40B4-BE49-F238E27FC236}">
                <a16:creationId xmlns:a16="http://schemas.microsoft.com/office/drawing/2014/main" id="{79D5ED2F-CD88-4B9A-BD2C-511BB21BF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1781" y="2550407"/>
            <a:ext cx="614778" cy="614778"/>
          </a:xfrm>
          <a:prstGeom prst="rect">
            <a:avLst/>
          </a:prstGeom>
        </p:spPr>
      </p:pic>
      <p:pic>
        <p:nvPicPr>
          <p:cNvPr id="20" name="Gráfico 19" descr="Manzana">
            <a:extLst>
              <a:ext uri="{FF2B5EF4-FFF2-40B4-BE49-F238E27FC236}">
                <a16:creationId xmlns:a16="http://schemas.microsoft.com/office/drawing/2014/main" id="{615533B8-E5AA-45EA-BD0D-D1D1F6175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0676" y="1878565"/>
            <a:ext cx="614778" cy="614778"/>
          </a:xfrm>
          <a:prstGeom prst="rect">
            <a:avLst/>
          </a:prstGeom>
        </p:spPr>
      </p:pic>
      <p:pic>
        <p:nvPicPr>
          <p:cNvPr id="21" name="Gráfico 20" descr="Manzana">
            <a:extLst>
              <a:ext uri="{FF2B5EF4-FFF2-40B4-BE49-F238E27FC236}">
                <a16:creationId xmlns:a16="http://schemas.microsoft.com/office/drawing/2014/main" id="{93D8AFFD-89AC-4B73-8A7A-8285CBD16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788" y="2550407"/>
            <a:ext cx="614778" cy="614778"/>
          </a:xfrm>
          <a:prstGeom prst="rect">
            <a:avLst/>
          </a:prstGeom>
        </p:spPr>
      </p:pic>
      <p:pic>
        <p:nvPicPr>
          <p:cNvPr id="22" name="Gráfico 21" descr="Manzana">
            <a:extLst>
              <a:ext uri="{FF2B5EF4-FFF2-40B4-BE49-F238E27FC236}">
                <a16:creationId xmlns:a16="http://schemas.microsoft.com/office/drawing/2014/main" id="{1AA7C1C6-3648-4328-BE65-C9F8DAEC4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311" y="1903620"/>
            <a:ext cx="614778" cy="614778"/>
          </a:xfrm>
          <a:prstGeom prst="rect">
            <a:avLst/>
          </a:prstGeom>
        </p:spPr>
      </p:pic>
      <p:pic>
        <p:nvPicPr>
          <p:cNvPr id="23" name="Gráfico 22" descr="Manzana">
            <a:extLst>
              <a:ext uri="{FF2B5EF4-FFF2-40B4-BE49-F238E27FC236}">
                <a16:creationId xmlns:a16="http://schemas.microsoft.com/office/drawing/2014/main" id="{F546CA21-66BD-49DE-8B46-A610A8B71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423" y="2575462"/>
            <a:ext cx="614778" cy="614778"/>
          </a:xfrm>
          <a:prstGeom prst="rect">
            <a:avLst/>
          </a:prstGeom>
        </p:spPr>
      </p:pic>
      <p:pic>
        <p:nvPicPr>
          <p:cNvPr id="24" name="Gráfico 23" descr="Manzana">
            <a:extLst>
              <a:ext uri="{FF2B5EF4-FFF2-40B4-BE49-F238E27FC236}">
                <a16:creationId xmlns:a16="http://schemas.microsoft.com/office/drawing/2014/main" id="{31C794B1-2C87-4CA9-BB99-8F6B8B8F9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428" y="4740998"/>
            <a:ext cx="614778" cy="614778"/>
          </a:xfrm>
          <a:prstGeom prst="rect">
            <a:avLst/>
          </a:prstGeom>
        </p:spPr>
      </p:pic>
      <p:pic>
        <p:nvPicPr>
          <p:cNvPr id="25" name="Gráfico 24" descr="Manzana">
            <a:extLst>
              <a:ext uri="{FF2B5EF4-FFF2-40B4-BE49-F238E27FC236}">
                <a16:creationId xmlns:a16="http://schemas.microsoft.com/office/drawing/2014/main" id="{0D7CAE0A-B66C-4E75-A5B8-7B65198A2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844" y="4740998"/>
            <a:ext cx="614778" cy="614778"/>
          </a:xfrm>
          <a:prstGeom prst="rect">
            <a:avLst/>
          </a:prstGeom>
        </p:spPr>
      </p:pic>
      <p:pic>
        <p:nvPicPr>
          <p:cNvPr id="26" name="Gráfico 25" descr="Manzana">
            <a:extLst>
              <a:ext uri="{FF2B5EF4-FFF2-40B4-BE49-F238E27FC236}">
                <a16:creationId xmlns:a16="http://schemas.microsoft.com/office/drawing/2014/main" id="{91814F8A-AAC8-47AE-88FE-9DC289F0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174" y="5412840"/>
            <a:ext cx="614778" cy="614778"/>
          </a:xfrm>
          <a:prstGeom prst="rect">
            <a:avLst/>
          </a:prstGeom>
        </p:spPr>
      </p:pic>
      <p:pic>
        <p:nvPicPr>
          <p:cNvPr id="27" name="Gráfico 26" descr="Manzana">
            <a:extLst>
              <a:ext uri="{FF2B5EF4-FFF2-40B4-BE49-F238E27FC236}">
                <a16:creationId xmlns:a16="http://schemas.microsoft.com/office/drawing/2014/main" id="{9F8CBA93-B024-4675-BBC0-1CC839AFF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966" y="5416639"/>
            <a:ext cx="614778" cy="614778"/>
          </a:xfrm>
          <a:prstGeom prst="rect">
            <a:avLst/>
          </a:prstGeom>
        </p:spPr>
      </p:pic>
      <p:pic>
        <p:nvPicPr>
          <p:cNvPr id="28" name="Gráfico 27" descr="Manzana">
            <a:extLst>
              <a:ext uri="{FF2B5EF4-FFF2-40B4-BE49-F238E27FC236}">
                <a16:creationId xmlns:a16="http://schemas.microsoft.com/office/drawing/2014/main" id="{32A9CC8A-F901-4DF3-93A0-AAB614374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4298" y="4741317"/>
            <a:ext cx="614778" cy="614778"/>
          </a:xfrm>
          <a:prstGeom prst="rect">
            <a:avLst/>
          </a:prstGeom>
        </p:spPr>
      </p:pic>
      <p:pic>
        <p:nvPicPr>
          <p:cNvPr id="29" name="Gráfico 28" descr="Manzana">
            <a:extLst>
              <a:ext uri="{FF2B5EF4-FFF2-40B4-BE49-F238E27FC236}">
                <a16:creationId xmlns:a16="http://schemas.microsoft.com/office/drawing/2014/main" id="{3F051021-2956-43A4-AF4D-15CB76579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7201" y="4741317"/>
            <a:ext cx="614778" cy="614778"/>
          </a:xfrm>
          <a:prstGeom prst="rect">
            <a:avLst/>
          </a:prstGeom>
        </p:spPr>
      </p:pic>
      <p:pic>
        <p:nvPicPr>
          <p:cNvPr id="30" name="Gráfico 29" descr="Manzana">
            <a:extLst>
              <a:ext uri="{FF2B5EF4-FFF2-40B4-BE49-F238E27FC236}">
                <a16:creationId xmlns:a16="http://schemas.microsoft.com/office/drawing/2014/main" id="{C8A9A064-69E0-4EE3-98F6-005741C4F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1162" y="5413159"/>
            <a:ext cx="614778" cy="614778"/>
          </a:xfrm>
          <a:prstGeom prst="rect">
            <a:avLst/>
          </a:prstGeom>
        </p:spPr>
      </p:pic>
      <p:pic>
        <p:nvPicPr>
          <p:cNvPr id="31" name="Gráfico 30" descr="Manzana">
            <a:extLst>
              <a:ext uri="{FF2B5EF4-FFF2-40B4-BE49-F238E27FC236}">
                <a16:creationId xmlns:a16="http://schemas.microsoft.com/office/drawing/2014/main" id="{390271C9-4117-4CB5-BFCB-09B7E5657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8320" y="5416958"/>
            <a:ext cx="614778" cy="614778"/>
          </a:xfrm>
          <a:prstGeom prst="rect">
            <a:avLst/>
          </a:prstGeom>
        </p:spPr>
      </p:pic>
      <p:pic>
        <p:nvPicPr>
          <p:cNvPr id="32" name="Gráfico 31" descr="Manzana">
            <a:extLst>
              <a:ext uri="{FF2B5EF4-FFF2-40B4-BE49-F238E27FC236}">
                <a16:creationId xmlns:a16="http://schemas.microsoft.com/office/drawing/2014/main" id="{C0D327D4-D6BF-4975-AA45-6AEF821AD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5203" y="4744797"/>
            <a:ext cx="614778" cy="614778"/>
          </a:xfrm>
          <a:prstGeom prst="rect">
            <a:avLst/>
          </a:prstGeom>
        </p:spPr>
      </p:pic>
      <p:pic>
        <p:nvPicPr>
          <p:cNvPr id="33" name="Gráfico 32" descr="Manzana">
            <a:extLst>
              <a:ext uri="{FF2B5EF4-FFF2-40B4-BE49-F238E27FC236}">
                <a16:creationId xmlns:a16="http://schemas.microsoft.com/office/drawing/2014/main" id="{C100978A-FB12-434F-9804-143E5247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6536" y="4762552"/>
            <a:ext cx="614778" cy="614778"/>
          </a:xfrm>
          <a:prstGeom prst="rect">
            <a:avLst/>
          </a:prstGeom>
        </p:spPr>
      </p:pic>
      <p:pic>
        <p:nvPicPr>
          <p:cNvPr id="34" name="Gráfico 33" descr="Manzana">
            <a:extLst>
              <a:ext uri="{FF2B5EF4-FFF2-40B4-BE49-F238E27FC236}">
                <a16:creationId xmlns:a16="http://schemas.microsoft.com/office/drawing/2014/main" id="{1F84D9CA-686C-416C-B315-21290AC0A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6327" y="5412840"/>
            <a:ext cx="614778" cy="614778"/>
          </a:xfrm>
          <a:prstGeom prst="rect">
            <a:avLst/>
          </a:prstGeom>
        </p:spPr>
      </p:pic>
      <p:pic>
        <p:nvPicPr>
          <p:cNvPr id="35" name="Gráfico 34" descr="Manzana">
            <a:extLst>
              <a:ext uri="{FF2B5EF4-FFF2-40B4-BE49-F238E27FC236}">
                <a16:creationId xmlns:a16="http://schemas.microsoft.com/office/drawing/2014/main" id="{64C52B1F-F0AC-4BDB-81E5-2D36968F0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5648" y="5434394"/>
            <a:ext cx="614778" cy="614778"/>
          </a:xfrm>
          <a:prstGeom prst="rect">
            <a:avLst/>
          </a:prstGeom>
        </p:spPr>
      </p:pic>
      <p:pic>
        <p:nvPicPr>
          <p:cNvPr id="36" name="Gráfico 35" descr="Manzana">
            <a:extLst>
              <a:ext uri="{FF2B5EF4-FFF2-40B4-BE49-F238E27FC236}">
                <a16:creationId xmlns:a16="http://schemas.microsoft.com/office/drawing/2014/main" id="{1582567B-4128-432A-85E6-120A070E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5857" y="4776189"/>
            <a:ext cx="614778" cy="614778"/>
          </a:xfrm>
          <a:prstGeom prst="rect">
            <a:avLst/>
          </a:prstGeom>
        </p:spPr>
      </p:pic>
      <p:pic>
        <p:nvPicPr>
          <p:cNvPr id="37" name="Gráfico 36" descr="Manzana">
            <a:extLst>
              <a:ext uri="{FF2B5EF4-FFF2-40B4-BE49-F238E27FC236}">
                <a16:creationId xmlns:a16="http://schemas.microsoft.com/office/drawing/2014/main" id="{E8F74A28-8776-4C46-9CEA-7A85252B9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4969" y="5448031"/>
            <a:ext cx="614778" cy="614778"/>
          </a:xfrm>
          <a:prstGeom prst="rect">
            <a:avLst/>
          </a:prstGeom>
        </p:spPr>
      </p:pic>
      <p:pic>
        <p:nvPicPr>
          <p:cNvPr id="38" name="Gráfico 37" descr="Manzana">
            <a:extLst>
              <a:ext uri="{FF2B5EF4-FFF2-40B4-BE49-F238E27FC236}">
                <a16:creationId xmlns:a16="http://schemas.microsoft.com/office/drawing/2014/main" id="{C16949CE-90D9-420C-ACAD-EE279941E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864" y="4776189"/>
            <a:ext cx="614778" cy="614778"/>
          </a:xfrm>
          <a:prstGeom prst="rect">
            <a:avLst/>
          </a:prstGeom>
        </p:spPr>
      </p:pic>
      <p:pic>
        <p:nvPicPr>
          <p:cNvPr id="39" name="Gráfico 38" descr="Manzana">
            <a:extLst>
              <a:ext uri="{FF2B5EF4-FFF2-40B4-BE49-F238E27FC236}">
                <a16:creationId xmlns:a16="http://schemas.microsoft.com/office/drawing/2014/main" id="{621E1481-CFC0-4478-BA29-048294C8F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2976" y="5448031"/>
            <a:ext cx="614778" cy="614778"/>
          </a:xfrm>
          <a:prstGeom prst="rect">
            <a:avLst/>
          </a:prstGeom>
        </p:spPr>
      </p:pic>
      <p:pic>
        <p:nvPicPr>
          <p:cNvPr id="40" name="Gráfico 39" descr="Manzana">
            <a:extLst>
              <a:ext uri="{FF2B5EF4-FFF2-40B4-BE49-F238E27FC236}">
                <a16:creationId xmlns:a16="http://schemas.microsoft.com/office/drawing/2014/main" id="{CB117004-BCDD-4581-B262-F4BDA4228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4499" y="4801244"/>
            <a:ext cx="614778" cy="614778"/>
          </a:xfrm>
          <a:prstGeom prst="rect">
            <a:avLst/>
          </a:prstGeom>
        </p:spPr>
      </p:pic>
      <p:pic>
        <p:nvPicPr>
          <p:cNvPr id="41" name="Gráfico 40" descr="Manzana">
            <a:extLst>
              <a:ext uri="{FF2B5EF4-FFF2-40B4-BE49-F238E27FC236}">
                <a16:creationId xmlns:a16="http://schemas.microsoft.com/office/drawing/2014/main" id="{A7A36EEA-9769-427B-96EC-5C6EA3CAD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3611" y="5473086"/>
            <a:ext cx="614778" cy="614778"/>
          </a:xfrm>
          <a:prstGeom prst="rect">
            <a:avLst/>
          </a:prstGeom>
        </p:spPr>
      </p:pic>
      <p:pic>
        <p:nvPicPr>
          <p:cNvPr id="42" name="Gráfico 41" descr="Manzana">
            <a:extLst>
              <a:ext uri="{FF2B5EF4-FFF2-40B4-BE49-F238E27FC236}">
                <a16:creationId xmlns:a16="http://schemas.microsoft.com/office/drawing/2014/main" id="{FCE98F2C-C665-4708-B5CA-E1B7E4D4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5134" y="4801837"/>
            <a:ext cx="614778" cy="614778"/>
          </a:xfrm>
          <a:prstGeom prst="rect">
            <a:avLst/>
          </a:prstGeom>
        </p:spPr>
      </p:pic>
      <p:pic>
        <p:nvPicPr>
          <p:cNvPr id="43" name="Gráfico 42" descr="Manzana">
            <a:extLst>
              <a:ext uri="{FF2B5EF4-FFF2-40B4-BE49-F238E27FC236}">
                <a16:creationId xmlns:a16="http://schemas.microsoft.com/office/drawing/2014/main" id="{2F0FEFB5-5D1F-43D6-9B02-6244E6253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4246" y="5473679"/>
            <a:ext cx="614778" cy="614778"/>
          </a:xfrm>
          <a:prstGeom prst="rect">
            <a:avLst/>
          </a:prstGeom>
        </p:spPr>
      </p:pic>
      <p:pic>
        <p:nvPicPr>
          <p:cNvPr id="44" name="Gráfico 43" descr="Manzana">
            <a:extLst>
              <a:ext uri="{FF2B5EF4-FFF2-40B4-BE49-F238E27FC236}">
                <a16:creationId xmlns:a16="http://schemas.microsoft.com/office/drawing/2014/main" id="{7B458B62-35CD-45DD-9F26-2538DB903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3231" y="1903620"/>
            <a:ext cx="614778" cy="6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0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B37B44-5A8A-4FA5-B3CA-1806DD7B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>
            <a:normAutofit/>
          </a:bodyPr>
          <a:lstStyle/>
          <a:p>
            <a:r>
              <a:rPr lang="en-US" dirty="0"/>
              <a:t>Objetivo de </a:t>
            </a:r>
            <a:r>
              <a:rPr lang="en-US" dirty="0" err="1"/>
              <a:t>comprensión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7E3974-9848-44ED-8668-73ED5860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082" y="-20123"/>
            <a:ext cx="5623250" cy="6889982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5F37D11-13A6-4C56-8339-3829B012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Comprenderán el sentido de cantidad de los números hasta 20, secuenciarán, descompondrán y ordenarán, para interactuar con ellos en el mundo que los rodea.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5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92D9F3-56EA-451C-B59F-597CD5267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593" y="0"/>
            <a:ext cx="5016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08A8C3-58CA-4FDA-875A-35F19831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897" y="0"/>
            <a:ext cx="5462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3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51CAB7-B355-44BE-BB16-74BC190B9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576" y="0"/>
            <a:ext cx="4868847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80E3B98-1451-4E81-8AF1-E5F87E773DB7}"/>
              </a:ext>
            </a:extLst>
          </p:cNvPr>
          <p:cNvSpPr/>
          <p:nvPr/>
        </p:nvSpPr>
        <p:spPr>
          <a:xfrm>
            <a:off x="4124130" y="2500604"/>
            <a:ext cx="4219680" cy="1119674"/>
          </a:xfrm>
          <a:prstGeom prst="rect">
            <a:avLst/>
          </a:prstGeom>
          <a:ln>
            <a:solidFill>
              <a:srgbClr val="8FFB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dirty="0">
                <a:latin typeface="+mj-lt"/>
              </a:rPr>
              <a:t>Piensa en un número del 10 al 20 y represéntalo con tus círculos.</a:t>
            </a:r>
          </a:p>
          <a:p>
            <a:pPr algn="just"/>
            <a:r>
              <a:rPr lang="es-CL" sz="1600" dirty="0">
                <a:latin typeface="+mj-lt"/>
              </a:rPr>
              <a:t>En una tabla forma 10 utilizando tus círculos.</a:t>
            </a:r>
          </a:p>
          <a:p>
            <a:pPr algn="just"/>
            <a:r>
              <a:rPr lang="es-CL" sz="1600" dirty="0">
                <a:latin typeface="+mj-lt"/>
              </a:rPr>
              <a:t>En otra tabla representa los círculos restantes.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1D46F6-F8B3-4838-B50E-87A90D6FBC62}"/>
              </a:ext>
            </a:extLst>
          </p:cNvPr>
          <p:cNvSpPr/>
          <p:nvPr/>
        </p:nvSpPr>
        <p:spPr>
          <a:xfrm>
            <a:off x="4124130" y="5383763"/>
            <a:ext cx="4219680" cy="609600"/>
          </a:xfrm>
          <a:prstGeom prst="rect">
            <a:avLst/>
          </a:prstGeom>
          <a:ln>
            <a:solidFill>
              <a:srgbClr val="8FFB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dirty="0">
                <a:latin typeface="+mj-lt"/>
              </a:rPr>
              <a:t>Vuelve a repetir la representación usando otro número.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77E3F3D-E86B-4FDA-B395-896AE25C9364}"/>
              </a:ext>
            </a:extLst>
          </p:cNvPr>
          <p:cNvCxnSpPr/>
          <p:nvPr/>
        </p:nvCxnSpPr>
        <p:spPr>
          <a:xfrm>
            <a:off x="8005665" y="4208106"/>
            <a:ext cx="1101013" cy="0"/>
          </a:xfrm>
          <a:prstGeom prst="straightConnector1">
            <a:avLst/>
          </a:prstGeom>
          <a:ln w="28575">
            <a:solidFill>
              <a:srgbClr val="8FFB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EA17624E-60DA-49A3-B595-6C7025048FD2}"/>
              </a:ext>
            </a:extLst>
          </p:cNvPr>
          <p:cNvSpPr/>
          <p:nvPr/>
        </p:nvSpPr>
        <p:spPr>
          <a:xfrm>
            <a:off x="9238174" y="3771127"/>
            <a:ext cx="2574381" cy="873957"/>
          </a:xfrm>
          <a:prstGeom prst="rect">
            <a:avLst/>
          </a:prstGeom>
          <a:ln>
            <a:solidFill>
              <a:srgbClr val="8FFB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dirty="0">
                <a:latin typeface="+mj-lt"/>
              </a:rPr>
              <a:t>Escribe en números: </a:t>
            </a:r>
            <a:r>
              <a:rPr lang="es-CL" sz="1600" b="1" dirty="0">
                <a:latin typeface="+mj-lt"/>
              </a:rPr>
              <a:t>14</a:t>
            </a:r>
          </a:p>
          <a:p>
            <a:pPr algn="just"/>
            <a:endParaRPr lang="es-CL" sz="1600" dirty="0">
              <a:latin typeface="+mj-lt"/>
            </a:endParaRPr>
          </a:p>
          <a:p>
            <a:pPr algn="just"/>
            <a:r>
              <a:rPr lang="es-CL" sz="1600" dirty="0">
                <a:latin typeface="+mj-lt"/>
              </a:rPr>
              <a:t>Escribe en palabras: </a:t>
            </a:r>
            <a:r>
              <a:rPr lang="es-CL" sz="1600" b="1" dirty="0">
                <a:latin typeface="+mj-lt"/>
              </a:rPr>
              <a:t>Catorce</a:t>
            </a:r>
          </a:p>
        </p:txBody>
      </p:sp>
    </p:spTree>
    <p:extLst>
      <p:ext uri="{BB962C8B-B14F-4D97-AF65-F5344CB8AC3E}">
        <p14:creationId xmlns:p14="http://schemas.microsoft.com/office/powerpoint/2010/main" val="35774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C2012E8-A0C1-47F4-B10C-35E2DF7D2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47" y="0"/>
            <a:ext cx="5149905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3283703-D514-4178-9F95-E0FE86D948BD}"/>
              </a:ext>
            </a:extLst>
          </p:cNvPr>
          <p:cNvSpPr/>
          <p:nvPr/>
        </p:nvSpPr>
        <p:spPr>
          <a:xfrm>
            <a:off x="4693295" y="2136712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C3587B-E8F7-4B77-89C1-67ED9C2FEA8D}"/>
              </a:ext>
            </a:extLst>
          </p:cNvPr>
          <p:cNvSpPr/>
          <p:nvPr/>
        </p:nvSpPr>
        <p:spPr>
          <a:xfrm>
            <a:off x="6851781" y="2186474"/>
            <a:ext cx="743337" cy="183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Trece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76AE11-9E8A-4D79-9AA8-BA53B9B71962}"/>
              </a:ext>
            </a:extLst>
          </p:cNvPr>
          <p:cNvSpPr/>
          <p:nvPr/>
        </p:nvSpPr>
        <p:spPr>
          <a:xfrm>
            <a:off x="3837991" y="4687076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6A8E1F7-4D1D-4398-ABCD-F6C2EB76F003}"/>
              </a:ext>
            </a:extLst>
          </p:cNvPr>
          <p:cNvSpPr/>
          <p:nvPr/>
        </p:nvSpPr>
        <p:spPr>
          <a:xfrm>
            <a:off x="4257863" y="4677751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6BA49EE-CB21-4721-918D-7217BCA47845}"/>
              </a:ext>
            </a:extLst>
          </p:cNvPr>
          <p:cNvSpPr/>
          <p:nvPr/>
        </p:nvSpPr>
        <p:spPr>
          <a:xfrm>
            <a:off x="3856645" y="5060300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7605C0B-7FCB-4B85-A02F-C4A070952FF1}"/>
              </a:ext>
            </a:extLst>
          </p:cNvPr>
          <p:cNvSpPr/>
          <p:nvPr/>
        </p:nvSpPr>
        <p:spPr>
          <a:xfrm>
            <a:off x="4304517" y="5060304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2F4FA13-486A-4EC8-8CA4-8DD25EE2A397}"/>
              </a:ext>
            </a:extLst>
          </p:cNvPr>
          <p:cNvSpPr/>
          <p:nvPr/>
        </p:nvSpPr>
        <p:spPr>
          <a:xfrm>
            <a:off x="4705732" y="5069633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AD189FA-7BC6-49A2-9E13-3A33AE83E1D7}"/>
              </a:ext>
            </a:extLst>
          </p:cNvPr>
          <p:cNvSpPr/>
          <p:nvPr/>
        </p:nvSpPr>
        <p:spPr>
          <a:xfrm>
            <a:off x="4733723" y="5722773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FBDF481-D653-4259-923B-919C4C66477A}"/>
              </a:ext>
            </a:extLst>
          </p:cNvPr>
          <p:cNvSpPr/>
          <p:nvPr/>
        </p:nvSpPr>
        <p:spPr>
          <a:xfrm>
            <a:off x="6117767" y="5744540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B999924-0DE4-4418-9C90-EABA56EE6DDD}"/>
              </a:ext>
            </a:extLst>
          </p:cNvPr>
          <p:cNvSpPr/>
          <p:nvPr/>
        </p:nvSpPr>
        <p:spPr>
          <a:xfrm>
            <a:off x="4792816" y="6080450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4C93542-F460-40A8-8BD9-D43C66DCC687}"/>
              </a:ext>
            </a:extLst>
          </p:cNvPr>
          <p:cNvSpPr/>
          <p:nvPr/>
        </p:nvSpPr>
        <p:spPr>
          <a:xfrm>
            <a:off x="6201743" y="6071119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2714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A51533-D5BD-477A-BEE6-094FC44F1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209" y="0"/>
            <a:ext cx="5081582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82DB004-B59D-42BC-9232-FCD9077CABB8}"/>
              </a:ext>
            </a:extLst>
          </p:cNvPr>
          <p:cNvSpPr/>
          <p:nvPr/>
        </p:nvSpPr>
        <p:spPr>
          <a:xfrm>
            <a:off x="7794170" y="1934541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5F526EB-AC24-427D-B60B-2B57046C29F1}"/>
              </a:ext>
            </a:extLst>
          </p:cNvPr>
          <p:cNvSpPr/>
          <p:nvPr/>
        </p:nvSpPr>
        <p:spPr>
          <a:xfrm>
            <a:off x="7794171" y="3390114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3845B98-EC75-4057-9FE8-C270DF387D28}"/>
              </a:ext>
            </a:extLst>
          </p:cNvPr>
          <p:cNvSpPr/>
          <p:nvPr/>
        </p:nvSpPr>
        <p:spPr>
          <a:xfrm>
            <a:off x="7812828" y="4425815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6761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769DC7-6F10-4917-9F05-CD9D9306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833" y="0"/>
            <a:ext cx="5224333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D694528-F1C5-4D3E-97B3-C73F76BB0E64}"/>
              </a:ext>
            </a:extLst>
          </p:cNvPr>
          <p:cNvSpPr/>
          <p:nvPr/>
        </p:nvSpPr>
        <p:spPr>
          <a:xfrm>
            <a:off x="8064758" y="1981197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3ED54F5-F849-4161-8DAD-543A453AD610}"/>
              </a:ext>
            </a:extLst>
          </p:cNvPr>
          <p:cNvSpPr/>
          <p:nvPr/>
        </p:nvSpPr>
        <p:spPr>
          <a:xfrm>
            <a:off x="8064759" y="3623381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E41AC36-E8D8-47BE-ABAF-A566CC84467F}"/>
              </a:ext>
            </a:extLst>
          </p:cNvPr>
          <p:cNvSpPr/>
          <p:nvPr/>
        </p:nvSpPr>
        <p:spPr>
          <a:xfrm>
            <a:off x="8058533" y="5324662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1C4B214-03E1-4845-B4CD-41F0543A76AC}"/>
              </a:ext>
            </a:extLst>
          </p:cNvPr>
          <p:cNvSpPr/>
          <p:nvPr/>
        </p:nvSpPr>
        <p:spPr>
          <a:xfrm>
            <a:off x="4127243" y="765109"/>
            <a:ext cx="2575249" cy="1642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14AEB90-D3DC-48A0-9AE3-AE9B1ABE9ABE}"/>
              </a:ext>
            </a:extLst>
          </p:cNvPr>
          <p:cNvSpPr/>
          <p:nvPr/>
        </p:nvSpPr>
        <p:spPr>
          <a:xfrm>
            <a:off x="4130349" y="2401079"/>
            <a:ext cx="2575249" cy="1642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5BE731F-F623-4067-AC0E-853137E84BBE}"/>
              </a:ext>
            </a:extLst>
          </p:cNvPr>
          <p:cNvSpPr/>
          <p:nvPr/>
        </p:nvSpPr>
        <p:spPr>
          <a:xfrm>
            <a:off x="4018388" y="4005938"/>
            <a:ext cx="1887890" cy="1642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A2E9C29-9EA7-4E58-9A75-EDDF5637B2CE}"/>
              </a:ext>
            </a:extLst>
          </p:cNvPr>
          <p:cNvSpPr/>
          <p:nvPr/>
        </p:nvSpPr>
        <p:spPr>
          <a:xfrm>
            <a:off x="5921832" y="4061921"/>
            <a:ext cx="1887891" cy="1642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33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5148BFB-EC95-4F93-AD53-5257F18A4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557" y="0"/>
            <a:ext cx="5098885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A1DAADA-D903-4B3C-BDA2-164838E192DC}"/>
              </a:ext>
            </a:extLst>
          </p:cNvPr>
          <p:cNvSpPr/>
          <p:nvPr/>
        </p:nvSpPr>
        <p:spPr>
          <a:xfrm>
            <a:off x="4724400" y="2130474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9DEF14-0CB1-4919-AB2E-96B0BF6E8864}"/>
              </a:ext>
            </a:extLst>
          </p:cNvPr>
          <p:cNvSpPr/>
          <p:nvPr/>
        </p:nvSpPr>
        <p:spPr>
          <a:xfrm>
            <a:off x="4416486" y="2345085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980D007-7FB1-42BC-84AD-566FC151EA2A}"/>
              </a:ext>
            </a:extLst>
          </p:cNvPr>
          <p:cNvSpPr/>
          <p:nvPr/>
        </p:nvSpPr>
        <p:spPr>
          <a:xfrm>
            <a:off x="4752391" y="3436766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E0EA607-09DF-4ACB-8DE2-99844886A868}"/>
              </a:ext>
            </a:extLst>
          </p:cNvPr>
          <p:cNvSpPr/>
          <p:nvPr/>
        </p:nvSpPr>
        <p:spPr>
          <a:xfrm>
            <a:off x="4391608" y="3682471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16AC730-2E4E-47DB-9EB2-E05B6DAA6D5B}"/>
              </a:ext>
            </a:extLst>
          </p:cNvPr>
          <p:cNvSpPr/>
          <p:nvPr/>
        </p:nvSpPr>
        <p:spPr>
          <a:xfrm>
            <a:off x="4736837" y="4139673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C51C74-5928-44B2-85E5-38C6F43EF65D}"/>
              </a:ext>
            </a:extLst>
          </p:cNvPr>
          <p:cNvSpPr/>
          <p:nvPr/>
        </p:nvSpPr>
        <p:spPr>
          <a:xfrm>
            <a:off x="4344954" y="4410261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C66C07B-E5A2-4231-9E33-ED232F0CAF11}"/>
              </a:ext>
            </a:extLst>
          </p:cNvPr>
          <p:cNvSpPr/>
          <p:nvPr/>
        </p:nvSpPr>
        <p:spPr>
          <a:xfrm>
            <a:off x="4746166" y="4904786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C867DE3-22EB-4048-B527-F5E61BBEF64A}"/>
              </a:ext>
            </a:extLst>
          </p:cNvPr>
          <p:cNvSpPr/>
          <p:nvPr/>
        </p:nvSpPr>
        <p:spPr>
          <a:xfrm>
            <a:off x="4749275" y="5178486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89A436C-05D9-4EEA-B6BB-0228168D5CFB}"/>
              </a:ext>
            </a:extLst>
          </p:cNvPr>
          <p:cNvSpPr/>
          <p:nvPr/>
        </p:nvSpPr>
        <p:spPr>
          <a:xfrm>
            <a:off x="3844205" y="5178487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F4AB2A2-99FA-4A47-9910-997E0882DCE2}"/>
              </a:ext>
            </a:extLst>
          </p:cNvPr>
          <p:cNvSpPr/>
          <p:nvPr/>
        </p:nvSpPr>
        <p:spPr>
          <a:xfrm>
            <a:off x="4292075" y="5197146"/>
            <a:ext cx="522517" cy="233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6B65D88-3E42-4F7B-B899-DF16462408C0}"/>
              </a:ext>
            </a:extLst>
          </p:cNvPr>
          <p:cNvSpPr/>
          <p:nvPr/>
        </p:nvSpPr>
        <p:spPr>
          <a:xfrm>
            <a:off x="3722915" y="304782"/>
            <a:ext cx="2699658" cy="1859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10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7_Designslide_V2_School new.potx" id="{8DB0681D-4294-439B-B0C9-BD98A9C3C5F6}" vid="{7F1AA6CD-5A4A-433C-8D5D-257429031F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CC029B-DFCA-4178-9F92-27FC041B5EA3}">
  <ds:schemaRefs>
    <ds:schemaRef ds:uri="http://schemas.microsoft.com/office/2006/metadata/properties"/>
    <ds:schemaRef ds:uri="http://schemas.microsoft.com/office/infopath/2007/PartnerControls"/>
    <ds:schemaRef ds:uri="f40e8ec9-c0d5-46bf-ada4-d85cb00858d0"/>
  </ds:schemaRefs>
</ds:datastoreItem>
</file>

<file path=customXml/itemProps3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Panorámica</PresentationFormat>
  <Paragraphs>67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Cavolini</vt:lpstr>
      <vt:lpstr>Century Gothic</vt:lpstr>
      <vt:lpstr>Wingdings</vt:lpstr>
      <vt:lpstr>School</vt:lpstr>
      <vt:lpstr>¡Hola 1° básicos!</vt:lpstr>
      <vt:lpstr>Objetivo de comprensión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 dejamos las tarjetas del juego por si prefieres imprimirlas.                  ¡Suerte!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2020-06-30T21:53:29Z</dcterms:created>
  <dcterms:modified xsi:type="dcterms:W3CDTF">2020-07-06T21:22:02Z</dcterms:modified>
</cp:coreProperties>
</file>