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6CC42-8805-4FD1-8BC2-247598039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9940B0-978B-4CED-825D-0A6C9B3DA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1D460E-C2E4-48A8-A829-535B7ACE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88D6B-9619-435C-B8A7-9949539D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401D8-97C2-4851-A08F-4161A6EE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8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961B3-B540-4B1A-8C71-81D41471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4A2AE9-41DF-4438-8D99-AF68B9CCF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3ABF3E-D9BC-4088-8959-D5AA31A5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203DF-834C-40D7-8037-0C20614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ADE91-FF7A-439D-AE96-00128405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471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7E87AE-04C9-48ED-8FD9-863B18336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248BB0-77A5-477B-A441-E3F94F5BD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BB9285-89C6-4E81-9F99-581C86F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C7893-8F38-435B-8AAA-4CEE5F16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B1FB24-06ED-4C15-A24C-5AB660CD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984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8EE51-A0FA-43F9-BFF4-8260FE5E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55408-2C7E-4D94-B792-2FBD20C1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B695D-9259-4FAA-BCF9-5AD0E35D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231BA1-5901-4039-9A72-3F5F2517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5AED93-E70C-41AE-8600-30A2446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667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04197-5171-487C-854F-86D9224A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2F0475-5817-4CC1-AFE9-2A4879A2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FEAA15-FB34-46EF-B617-8BB66A6A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74EE3-7ECE-4C9C-9C99-8C02E6AF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DC592-9844-4312-B5F9-A66B2F28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0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2DB4-CAD2-4674-A09C-76034EE8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D765E-7BEA-4143-BD95-1EA5F5914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4A7F1-F11B-4A22-B6A8-98B0845A0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95E0B1-4AF0-41A2-B63C-AABAC815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AD600-FB00-4513-B3F4-AF6743B4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B6010B-B221-4B31-8F43-CF9609E4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005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B24FF-2BB1-4D77-A39E-20B78F0B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F4453-6D2B-4E7C-8246-31ED99C6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24965A-4E97-42C3-9B41-E0EEDF3F7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35E522-3DA0-4D9D-A230-C256E3272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68BBCE-4340-44EB-A9B2-45AAE56DD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668927-4D03-4174-8123-13E496EF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C833EE-EEBE-43C7-B06D-9E5F4DD9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769EBC-EB34-4147-B533-74194112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98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51D12-3B43-4286-AF91-42DD6F3B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5D2F81-CE8F-4D23-9934-6907B27B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1835CA-CB60-425B-86B8-9602FB07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219BEE-5EFB-4353-85CE-3160F08D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2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DEAB7B-1E34-440C-B83C-5009CD7B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7850EA5-CD21-4110-A98E-48FB2F3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AA60A8-8235-4603-8139-A4CAA955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901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603D8-D3A1-4935-A608-35EA4B25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78A6D5-9D93-4021-B9F8-DC23F361E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2285D8-1FE8-4457-B397-D7D8811A1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4193D3-FD40-4EB7-BB4A-9603F47F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187F86-23A1-4A6B-B58B-62423727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D7508-C9D9-44E3-936E-DDDFB584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8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57EDA-6C94-4BF1-8E69-9178E968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9B81AD-6B0A-4BEF-BE8C-2C76C6D70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CDF02C-4B2B-4985-A753-D46830F6F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EE7AA8-25A9-4090-80CA-E6D47C04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6B397D-DB3C-45A9-A017-327831A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110862-C830-4392-AD41-E14C8E90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637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2BD042-3F71-4CAA-8DC7-EC0776F6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F56D8A-9F00-4687-852C-02E41B0D7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3E2572-F317-4B60-852E-EA0BA63AD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5CAC-A32B-4675-AA7A-B59FA1AF7C5C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F7680A-9911-464F-82FE-B62C90C36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D4CAC-18D4-4D17-8409-0100C95DB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3868-4EBE-4461-B6AD-FEDA511221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325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n DISEÑOS">
            <a:extLst>
              <a:ext uri="{FF2B5EF4-FFF2-40B4-BE49-F238E27FC236}">
                <a16:creationId xmlns:a16="http://schemas.microsoft.com/office/drawing/2014/main" id="{7E3BC35E-0A7B-4411-8A80-BE9ABC3F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-296709"/>
            <a:ext cx="11382375" cy="30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896DCA-E014-40E1-B501-89D6F1EE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2299291"/>
            <a:ext cx="9144000" cy="1263913"/>
          </a:xfrm>
        </p:spPr>
        <p:txBody>
          <a:bodyPr/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¡Hola 1° básicos!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2B8FF2-C9E5-4FCA-8187-D5591108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420" y="3816334"/>
            <a:ext cx="9999216" cy="26794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- Este </a:t>
            </a:r>
            <a:r>
              <a:rPr lang="es-CL" dirty="0" err="1">
                <a:latin typeface="Cavolini" panose="03000502040302020204" pitchFamily="66" charset="0"/>
                <a:cs typeface="Cavolini" panose="03000502040302020204" pitchFamily="66" charset="0"/>
              </a:rPr>
              <a:t>power</a:t>
            </a: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s-CL" dirty="0" err="1">
                <a:latin typeface="Cavolini" panose="03000502040302020204" pitchFamily="66" charset="0"/>
                <a:cs typeface="Cavolini" panose="03000502040302020204" pitchFamily="66" charset="0"/>
              </a:rPr>
              <a:t>point</a:t>
            </a: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 es para que puedas revisar tu trabajo en las páginas del libro.</a:t>
            </a:r>
          </a:p>
          <a:p>
            <a:pPr algn="just">
              <a:lnSpc>
                <a:spcPct val="150000"/>
              </a:lnSpc>
            </a:pP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- Recuerda poner en modo “presentación” y hacer </a:t>
            </a:r>
            <a:r>
              <a:rPr lang="es-CL" dirty="0" err="1">
                <a:latin typeface="Cavolini" panose="03000502040302020204" pitchFamily="66" charset="0"/>
                <a:cs typeface="Cavolini" panose="03000502040302020204" pitchFamily="66" charset="0"/>
              </a:rPr>
              <a:t>click</a:t>
            </a: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 para comprobar tus respuestas.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671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34B8A5-2154-4E63-B959-9154D397F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39162" y="228600"/>
            <a:ext cx="4776237" cy="63150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EEBA7D-D7CD-4DDC-9246-FE2188DB242C}"/>
              </a:ext>
            </a:extLst>
          </p:cNvPr>
          <p:cNvSpPr txBox="1"/>
          <p:nvPr/>
        </p:nvSpPr>
        <p:spPr>
          <a:xfrm>
            <a:off x="5037066" y="2457055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6C0E7C-8FE5-47F3-8971-659E8C452512}"/>
              </a:ext>
            </a:extLst>
          </p:cNvPr>
          <p:cNvSpPr txBox="1"/>
          <p:nvPr/>
        </p:nvSpPr>
        <p:spPr>
          <a:xfrm>
            <a:off x="5037065" y="2684584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FEE631-08B2-4824-B49D-8663193B37D7}"/>
              </a:ext>
            </a:extLst>
          </p:cNvPr>
          <p:cNvSpPr txBox="1"/>
          <p:nvPr/>
        </p:nvSpPr>
        <p:spPr>
          <a:xfrm>
            <a:off x="5037065" y="2912113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890E6D-291F-4CCA-A3BF-C8D7E44364CB}"/>
              </a:ext>
            </a:extLst>
          </p:cNvPr>
          <p:cNvSpPr txBox="1"/>
          <p:nvPr/>
        </p:nvSpPr>
        <p:spPr>
          <a:xfrm>
            <a:off x="5442419" y="2897727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31B48D-86C8-4225-B6B2-2E4978CA3006}"/>
              </a:ext>
            </a:extLst>
          </p:cNvPr>
          <p:cNvSpPr txBox="1"/>
          <p:nvPr/>
        </p:nvSpPr>
        <p:spPr>
          <a:xfrm>
            <a:off x="5847773" y="2912113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8508BB-1D68-4777-B66B-D0B83D5ACBE1}"/>
              </a:ext>
            </a:extLst>
          </p:cNvPr>
          <p:cNvSpPr txBox="1"/>
          <p:nvPr/>
        </p:nvSpPr>
        <p:spPr>
          <a:xfrm>
            <a:off x="5340306" y="3125256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975DCDF-E28A-43A5-B2F6-4C376AA70470}"/>
              </a:ext>
            </a:extLst>
          </p:cNvPr>
          <p:cNvSpPr txBox="1"/>
          <p:nvPr/>
        </p:nvSpPr>
        <p:spPr>
          <a:xfrm>
            <a:off x="7949949" y="2869250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1336C2C-1D03-413B-8C0B-148E00ADB302}"/>
              </a:ext>
            </a:extLst>
          </p:cNvPr>
          <p:cNvSpPr txBox="1"/>
          <p:nvPr/>
        </p:nvSpPr>
        <p:spPr>
          <a:xfrm>
            <a:off x="7362732" y="2684584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AAEE27C-ECEE-4E52-A032-E00703925F0E}"/>
              </a:ext>
            </a:extLst>
          </p:cNvPr>
          <p:cNvSpPr txBox="1"/>
          <p:nvPr/>
        </p:nvSpPr>
        <p:spPr>
          <a:xfrm>
            <a:off x="7362731" y="3050143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B58B894-0E09-4297-BE72-EF65916A5842}"/>
              </a:ext>
            </a:extLst>
          </p:cNvPr>
          <p:cNvSpPr txBox="1"/>
          <p:nvPr/>
        </p:nvSpPr>
        <p:spPr>
          <a:xfrm>
            <a:off x="5234236" y="5196817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C858A16-753D-41EB-953C-C6CDE8D8A25D}"/>
              </a:ext>
            </a:extLst>
          </p:cNvPr>
          <p:cNvSpPr txBox="1"/>
          <p:nvPr/>
        </p:nvSpPr>
        <p:spPr>
          <a:xfrm>
            <a:off x="5037065" y="5414919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348ED53-1B10-4F8C-A3F0-89A22CC3206F}"/>
              </a:ext>
            </a:extLst>
          </p:cNvPr>
          <p:cNvSpPr txBox="1"/>
          <p:nvPr/>
        </p:nvSpPr>
        <p:spPr>
          <a:xfrm>
            <a:off x="4942794" y="5628062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0789E4A-8EC3-4CEB-AEA0-75958FD8FD6F}"/>
              </a:ext>
            </a:extLst>
          </p:cNvPr>
          <p:cNvSpPr txBox="1"/>
          <p:nvPr/>
        </p:nvSpPr>
        <p:spPr>
          <a:xfrm>
            <a:off x="5427092" y="5613676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AEEA1B6-8B5D-4D4E-8579-17689791915D}"/>
              </a:ext>
            </a:extLst>
          </p:cNvPr>
          <p:cNvSpPr txBox="1"/>
          <p:nvPr/>
        </p:nvSpPr>
        <p:spPr>
          <a:xfrm>
            <a:off x="5828919" y="5605053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444DBD9-0045-41F7-A4B5-B98B797D80DD}"/>
              </a:ext>
            </a:extLst>
          </p:cNvPr>
          <p:cNvSpPr txBox="1"/>
          <p:nvPr/>
        </p:nvSpPr>
        <p:spPr>
          <a:xfrm>
            <a:off x="5290798" y="5826819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DBDEE42-8D13-4DF8-8CA2-880B32FD1B03}"/>
              </a:ext>
            </a:extLst>
          </p:cNvPr>
          <p:cNvSpPr txBox="1"/>
          <p:nvPr/>
        </p:nvSpPr>
        <p:spPr>
          <a:xfrm>
            <a:off x="7268465" y="5592220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C295241-DE6E-46DE-9A38-A86C37533281}"/>
              </a:ext>
            </a:extLst>
          </p:cNvPr>
          <p:cNvSpPr txBox="1"/>
          <p:nvPr/>
        </p:nvSpPr>
        <p:spPr>
          <a:xfrm>
            <a:off x="7949949" y="5407554"/>
            <a:ext cx="43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C922750-CD57-4D11-8B7A-2B265B581DD7}"/>
              </a:ext>
            </a:extLst>
          </p:cNvPr>
          <p:cNvSpPr txBox="1"/>
          <p:nvPr/>
        </p:nvSpPr>
        <p:spPr>
          <a:xfrm>
            <a:off x="7949949" y="5776886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605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066323-7A24-4224-8AD7-6980421130F1}"/>
              </a:ext>
            </a:extLst>
          </p:cNvPr>
          <p:cNvPicPr/>
          <p:nvPr/>
        </p:nvPicPr>
        <p:blipFill rotWithShape="1">
          <a:blip r:embed="rId2"/>
          <a:srcRect t="2269" b="58800"/>
          <a:stretch/>
        </p:blipFill>
        <p:spPr>
          <a:xfrm>
            <a:off x="2652484" y="315322"/>
            <a:ext cx="6454316" cy="413983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FB7233-08A4-4235-B3ED-E9D6DBDAA0D4}"/>
              </a:ext>
            </a:extLst>
          </p:cNvPr>
          <p:cNvSpPr/>
          <p:nvPr/>
        </p:nvSpPr>
        <p:spPr>
          <a:xfrm>
            <a:off x="3008243" y="4507925"/>
            <a:ext cx="5499653" cy="198174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CL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/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Objetivo de Comprensión:</a:t>
            </a:r>
          </a:p>
          <a:p>
            <a:pPr algn="just"/>
            <a:endParaRPr lang="es-CL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just"/>
            <a:r>
              <a:rPr lang="es-ES" sz="18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Comprenderán la adición y sustracción con números hasta 20 a través de diversas estrategias, para solucionar situaciones cotidianas.</a:t>
            </a:r>
            <a:endParaRPr lang="es-CL" sz="18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pPr algn="just"/>
            <a:endParaRPr lang="es-CL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2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62EA3D-6F99-4376-89D6-457E162491C1}"/>
              </a:ext>
            </a:extLst>
          </p:cNvPr>
          <p:cNvPicPr/>
          <p:nvPr/>
        </p:nvPicPr>
        <p:blipFill rotWithShape="1">
          <a:blip r:embed="rId2"/>
          <a:srcRect t="6524"/>
          <a:stretch/>
        </p:blipFill>
        <p:spPr>
          <a:xfrm>
            <a:off x="4104343" y="228600"/>
            <a:ext cx="4858681" cy="64008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934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3F0D6CD-A7FE-4302-8FB9-2644A4FAA579}"/>
              </a:ext>
            </a:extLst>
          </p:cNvPr>
          <p:cNvPicPr/>
          <p:nvPr/>
        </p:nvPicPr>
        <p:blipFill rotWithShape="1">
          <a:blip r:embed="rId2"/>
          <a:srcRect t="3153"/>
          <a:stretch/>
        </p:blipFill>
        <p:spPr>
          <a:xfrm>
            <a:off x="4020777" y="228600"/>
            <a:ext cx="4770797" cy="64008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7808A2-B30E-443B-A6CF-8DC7C136C632}"/>
              </a:ext>
            </a:extLst>
          </p:cNvPr>
          <p:cNvSpPr txBox="1"/>
          <p:nvPr/>
        </p:nvSpPr>
        <p:spPr>
          <a:xfrm>
            <a:off x="4839103" y="2579603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56C1D5-E646-404C-99B8-1CE6E5382EBB}"/>
              </a:ext>
            </a:extLst>
          </p:cNvPr>
          <p:cNvSpPr txBox="1"/>
          <p:nvPr/>
        </p:nvSpPr>
        <p:spPr>
          <a:xfrm>
            <a:off x="4895663" y="3663687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F7432F-98CF-4E18-BFB3-CD72987DACEB}"/>
              </a:ext>
            </a:extLst>
          </p:cNvPr>
          <p:cNvSpPr txBox="1"/>
          <p:nvPr/>
        </p:nvSpPr>
        <p:spPr>
          <a:xfrm>
            <a:off x="4876809" y="4170375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31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071BCA-2F0C-4FE5-A490-7AF58CFFCD19}"/>
              </a:ext>
            </a:extLst>
          </p:cNvPr>
          <p:cNvPicPr/>
          <p:nvPr/>
        </p:nvPicPr>
        <p:blipFill rotWithShape="1">
          <a:blip r:embed="rId2"/>
          <a:srcRect l="866" t="6753"/>
          <a:stretch/>
        </p:blipFill>
        <p:spPr bwMode="auto">
          <a:xfrm>
            <a:off x="4107783" y="219076"/>
            <a:ext cx="4931441" cy="641032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7802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C0D83E-D643-481B-AAFA-0984AE8C8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20778" y="228600"/>
            <a:ext cx="4666022" cy="64008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9286CE-EE0A-42A9-AF75-52502E18801E}"/>
              </a:ext>
            </a:extLst>
          </p:cNvPr>
          <p:cNvSpPr txBox="1"/>
          <p:nvPr/>
        </p:nvSpPr>
        <p:spPr>
          <a:xfrm>
            <a:off x="4801394" y="3597699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53C47B-6EEA-4A64-88DA-F7A6B8F96CC0}"/>
              </a:ext>
            </a:extLst>
          </p:cNvPr>
          <p:cNvSpPr txBox="1"/>
          <p:nvPr/>
        </p:nvSpPr>
        <p:spPr>
          <a:xfrm>
            <a:off x="4952217" y="4261446"/>
            <a:ext cx="61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C0A3D1-0E4C-4169-82A8-0781A2ECB44C}"/>
              </a:ext>
            </a:extLst>
          </p:cNvPr>
          <p:cNvSpPr txBox="1"/>
          <p:nvPr/>
        </p:nvSpPr>
        <p:spPr>
          <a:xfrm>
            <a:off x="4988351" y="5023153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27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C45D11-AEBB-4F43-B984-863428055375}"/>
              </a:ext>
            </a:extLst>
          </p:cNvPr>
          <p:cNvPicPr/>
          <p:nvPr/>
        </p:nvPicPr>
        <p:blipFill rotWithShape="1">
          <a:blip r:embed="rId2"/>
          <a:srcRect t="4381"/>
          <a:stretch/>
        </p:blipFill>
        <p:spPr>
          <a:xfrm>
            <a:off x="4031424" y="228600"/>
            <a:ext cx="4731576" cy="64008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27D16D-91B9-4C64-9BA4-B033ABD40B89}"/>
              </a:ext>
            </a:extLst>
          </p:cNvPr>
          <p:cNvSpPr txBox="1"/>
          <p:nvPr/>
        </p:nvSpPr>
        <p:spPr>
          <a:xfrm>
            <a:off x="5112479" y="3040716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BC46D9-109F-4647-BBAB-DC55AE4C90A6}"/>
              </a:ext>
            </a:extLst>
          </p:cNvPr>
          <p:cNvSpPr txBox="1"/>
          <p:nvPr/>
        </p:nvSpPr>
        <p:spPr>
          <a:xfrm>
            <a:off x="5103052" y="5567901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1762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0287A4-70C2-4916-A695-A35F7BA41E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27741" y="228600"/>
            <a:ext cx="4659059" cy="64008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59698F-50A7-48D1-9D7F-FD9D0117A5C8}"/>
              </a:ext>
            </a:extLst>
          </p:cNvPr>
          <p:cNvSpPr txBox="1"/>
          <p:nvPr/>
        </p:nvSpPr>
        <p:spPr>
          <a:xfrm>
            <a:off x="4452604" y="911060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8A26F0-296E-4D9E-A9D9-E2697DB08917}"/>
              </a:ext>
            </a:extLst>
          </p:cNvPr>
          <p:cNvSpPr txBox="1"/>
          <p:nvPr/>
        </p:nvSpPr>
        <p:spPr>
          <a:xfrm>
            <a:off x="4858613" y="901634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EC63FCA-8A2A-4390-AE36-03D030222E61}"/>
              </a:ext>
            </a:extLst>
          </p:cNvPr>
          <p:cNvSpPr txBox="1"/>
          <p:nvPr/>
        </p:nvSpPr>
        <p:spPr>
          <a:xfrm>
            <a:off x="4896444" y="238206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17EBF12-A358-4D50-9DD9-A694B8F5D4AB}"/>
              </a:ext>
            </a:extLst>
          </p:cNvPr>
          <p:cNvSpPr txBox="1"/>
          <p:nvPr/>
        </p:nvSpPr>
        <p:spPr>
          <a:xfrm>
            <a:off x="6500118" y="909407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17266A-7BA1-46D1-839F-051F9B0D0BA8}"/>
              </a:ext>
            </a:extLst>
          </p:cNvPr>
          <p:cNvSpPr txBox="1"/>
          <p:nvPr/>
        </p:nvSpPr>
        <p:spPr>
          <a:xfrm>
            <a:off x="6899062" y="909407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C2D796-B698-4532-99D1-0B5FF08AA346}"/>
              </a:ext>
            </a:extLst>
          </p:cNvPr>
          <p:cNvSpPr txBox="1"/>
          <p:nvPr/>
        </p:nvSpPr>
        <p:spPr>
          <a:xfrm>
            <a:off x="6901423" y="247454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778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96DCA-E014-40E1-B501-89D6F1EE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643" y="754604"/>
            <a:ext cx="10837230" cy="1539094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Objetivo de Comprensión de esta unidad: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2B8FF2-C9E5-4FCA-8187-D5591108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643" y="2998549"/>
            <a:ext cx="10837230" cy="26794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Comprenderán la adición y sustracción con números hasta 20 a través de diversas estrategias, para solucionar situaciones cotidianas.</a:t>
            </a:r>
            <a:endParaRPr lang="es-CL" sz="2800" dirty="0">
              <a:effectLst/>
              <a:latin typeface="Cavolini" panose="03000502040302020204" pitchFamily="66" charset="0"/>
              <a:ea typeface="Calibri" panose="020F0502020204030204" pitchFamily="34" charset="0"/>
              <a:cs typeface="Cavolini" panose="0300050204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s-CL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660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DD66D56-D05E-49C7-9905-016D7F4C9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20" y="228600"/>
            <a:ext cx="6071780" cy="598004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896DCA-E014-40E1-B501-89D6F1EE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148" y="940905"/>
            <a:ext cx="5029815" cy="234563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CL" sz="2800" dirty="0">
                <a:latin typeface="Cavolini" panose="03000502040302020204" pitchFamily="66" charset="0"/>
                <a:cs typeface="Cavolini" panose="03000502040302020204" pitchFamily="66" charset="0"/>
              </a:rPr>
              <a:t>Comenzaremos con un pequeño repaso de lo que ya trabajamos para recordar.</a:t>
            </a:r>
          </a:p>
        </p:txBody>
      </p:sp>
      <p:sp>
        <p:nvSpPr>
          <p:cNvPr id="8" name="Nube 7">
            <a:extLst>
              <a:ext uri="{FF2B5EF4-FFF2-40B4-BE49-F238E27FC236}">
                <a16:creationId xmlns:a16="http://schemas.microsoft.com/office/drawing/2014/main" id="{624BB6C6-FFF5-4BB2-80C4-A51A591F9120}"/>
              </a:ext>
            </a:extLst>
          </p:cNvPr>
          <p:cNvSpPr/>
          <p:nvPr/>
        </p:nvSpPr>
        <p:spPr>
          <a:xfrm>
            <a:off x="-89145" y="-39759"/>
            <a:ext cx="7271823" cy="4161184"/>
          </a:xfrm>
          <a:prstGeom prst="cloud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83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B148056-6CA4-452C-8ECC-5BAD8E586FFF}"/>
              </a:ext>
            </a:extLst>
          </p:cNvPr>
          <p:cNvPicPr/>
          <p:nvPr/>
        </p:nvPicPr>
        <p:blipFill rotWithShape="1">
          <a:blip r:embed="rId2"/>
          <a:srcRect t="1589" b="1069"/>
          <a:stretch/>
        </p:blipFill>
        <p:spPr bwMode="auto">
          <a:xfrm>
            <a:off x="3629025" y="228601"/>
            <a:ext cx="4962525" cy="629602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532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4A4F4C6-5BCA-4D00-9B2C-DBB95D2F0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6"/>
          <a:stretch/>
        </p:blipFill>
        <p:spPr>
          <a:xfrm>
            <a:off x="3379519" y="422293"/>
            <a:ext cx="4993060" cy="626699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0E4D88-06AC-4CE5-BB31-4D4C390DC023}"/>
              </a:ext>
            </a:extLst>
          </p:cNvPr>
          <p:cNvSpPr txBox="1"/>
          <p:nvPr/>
        </p:nvSpPr>
        <p:spPr>
          <a:xfrm>
            <a:off x="4769181" y="3003011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8C6925-144E-4CC2-ABED-D6E91523DA3C}"/>
              </a:ext>
            </a:extLst>
          </p:cNvPr>
          <p:cNvSpPr txBox="1"/>
          <p:nvPr/>
        </p:nvSpPr>
        <p:spPr>
          <a:xfrm>
            <a:off x="4320531" y="3003011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1FE549-621F-4F59-96B6-4021BA20E941}"/>
              </a:ext>
            </a:extLst>
          </p:cNvPr>
          <p:cNvSpPr txBox="1"/>
          <p:nvPr/>
        </p:nvSpPr>
        <p:spPr>
          <a:xfrm>
            <a:off x="3962315" y="2993584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5F113E-CA06-4431-A7CD-DB563C9E1FA5}"/>
              </a:ext>
            </a:extLst>
          </p:cNvPr>
          <p:cNvSpPr txBox="1"/>
          <p:nvPr/>
        </p:nvSpPr>
        <p:spPr>
          <a:xfrm>
            <a:off x="5911402" y="3014008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4C4CDD-CEFF-4BF6-81CB-9A7B3C24D302}"/>
              </a:ext>
            </a:extLst>
          </p:cNvPr>
          <p:cNvSpPr txBox="1"/>
          <p:nvPr/>
        </p:nvSpPr>
        <p:spPr>
          <a:xfrm>
            <a:off x="7137047" y="3144492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58F6A2F-E7D1-4454-AAB2-22A619951CCC}"/>
              </a:ext>
            </a:extLst>
          </p:cNvPr>
          <p:cNvSpPr txBox="1"/>
          <p:nvPr/>
        </p:nvSpPr>
        <p:spPr>
          <a:xfrm>
            <a:off x="5177680" y="3006149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B6743D-1B2D-4C5D-8FD9-104C6E0863E1}"/>
              </a:ext>
            </a:extLst>
          </p:cNvPr>
          <p:cNvSpPr txBox="1"/>
          <p:nvPr/>
        </p:nvSpPr>
        <p:spPr>
          <a:xfrm>
            <a:off x="5554754" y="3006151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08E7EA6-9E6F-4FFF-8E43-92FA0282479A}"/>
              </a:ext>
            </a:extLst>
          </p:cNvPr>
          <p:cNvSpPr txBox="1"/>
          <p:nvPr/>
        </p:nvSpPr>
        <p:spPr>
          <a:xfrm>
            <a:off x="6535929" y="2938746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C6DE207-4C9C-41FD-8332-A3CD001CBFA1}"/>
              </a:ext>
            </a:extLst>
          </p:cNvPr>
          <p:cNvSpPr txBox="1"/>
          <p:nvPr/>
        </p:nvSpPr>
        <p:spPr>
          <a:xfrm>
            <a:off x="6545356" y="3296971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09358DA-224C-49CF-BC1E-A345CD34384D}"/>
              </a:ext>
            </a:extLst>
          </p:cNvPr>
          <p:cNvSpPr txBox="1"/>
          <p:nvPr/>
        </p:nvSpPr>
        <p:spPr>
          <a:xfrm>
            <a:off x="4364278" y="5659801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0E4623-9898-41DD-B25D-C6BC37A435C4}"/>
              </a:ext>
            </a:extLst>
          </p:cNvPr>
          <p:cNvSpPr txBox="1"/>
          <p:nvPr/>
        </p:nvSpPr>
        <p:spPr>
          <a:xfrm>
            <a:off x="4232302" y="5842053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8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48C3C5B-43B0-4DC1-98E0-72646EC11D97}"/>
              </a:ext>
            </a:extLst>
          </p:cNvPr>
          <p:cNvSpPr txBox="1"/>
          <p:nvPr/>
        </p:nvSpPr>
        <p:spPr>
          <a:xfrm>
            <a:off x="4257000" y="3206727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981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3420D9-EFB4-4C82-82BB-C6C130B4A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53090" y="228600"/>
            <a:ext cx="4609910" cy="64008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93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82751C-CC7F-447A-9265-3C135672E319}"/>
              </a:ext>
            </a:extLst>
          </p:cNvPr>
          <p:cNvPicPr/>
          <p:nvPr/>
        </p:nvPicPr>
        <p:blipFill rotWithShape="1">
          <a:blip r:embed="rId2"/>
          <a:srcRect l="1033"/>
          <a:stretch/>
        </p:blipFill>
        <p:spPr bwMode="auto">
          <a:xfrm>
            <a:off x="4124917" y="228600"/>
            <a:ext cx="4685708" cy="63341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1818F6-0E84-4292-9B16-9BDB9D25608A}"/>
              </a:ext>
            </a:extLst>
          </p:cNvPr>
          <p:cNvSpPr txBox="1"/>
          <p:nvPr/>
        </p:nvSpPr>
        <p:spPr>
          <a:xfrm>
            <a:off x="5167468" y="1306341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5B2FC-60AD-4E49-B252-9151ACCA23CF}"/>
              </a:ext>
            </a:extLst>
          </p:cNvPr>
          <p:cNvSpPr txBox="1"/>
          <p:nvPr/>
        </p:nvSpPr>
        <p:spPr>
          <a:xfrm>
            <a:off x="4743262" y="3908139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E027FE-8E5D-4288-BBEE-43260E9416D6}"/>
              </a:ext>
            </a:extLst>
          </p:cNvPr>
          <p:cNvSpPr txBox="1"/>
          <p:nvPr/>
        </p:nvSpPr>
        <p:spPr>
          <a:xfrm>
            <a:off x="5110905" y="3910151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7C710A-8560-4CC0-B2FC-65733EF89C0F}"/>
              </a:ext>
            </a:extLst>
          </p:cNvPr>
          <p:cNvSpPr txBox="1"/>
          <p:nvPr/>
        </p:nvSpPr>
        <p:spPr>
          <a:xfrm>
            <a:off x="5493582" y="3908139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CD1D2D-2207-40FD-BF3E-ECBDC8A91E14}"/>
              </a:ext>
            </a:extLst>
          </p:cNvPr>
          <p:cNvSpPr txBox="1"/>
          <p:nvPr/>
        </p:nvSpPr>
        <p:spPr>
          <a:xfrm>
            <a:off x="4743262" y="4156436"/>
            <a:ext cx="2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81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5B5B10-6912-4F23-B6BE-21B215D311CB}"/>
              </a:ext>
            </a:extLst>
          </p:cNvPr>
          <p:cNvPicPr/>
          <p:nvPr/>
        </p:nvPicPr>
        <p:blipFill rotWithShape="1">
          <a:blip r:embed="rId2"/>
          <a:srcRect t="32364"/>
          <a:stretch/>
        </p:blipFill>
        <p:spPr>
          <a:xfrm>
            <a:off x="3154444" y="764651"/>
            <a:ext cx="5806912" cy="53096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1C10A2-821E-4FA3-A6EF-39A91472762C}"/>
              </a:ext>
            </a:extLst>
          </p:cNvPr>
          <p:cNvSpPr txBox="1"/>
          <p:nvPr/>
        </p:nvSpPr>
        <p:spPr>
          <a:xfrm>
            <a:off x="6920853" y="3483006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F71B85-B759-4596-96D2-22CDB198FABF}"/>
              </a:ext>
            </a:extLst>
          </p:cNvPr>
          <p:cNvSpPr txBox="1"/>
          <p:nvPr/>
        </p:nvSpPr>
        <p:spPr>
          <a:xfrm>
            <a:off x="6262549" y="3946490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20BB6A-7AB1-4E59-8AC7-2FD2DE6BD426}"/>
              </a:ext>
            </a:extLst>
          </p:cNvPr>
          <p:cNvSpPr txBox="1"/>
          <p:nvPr/>
        </p:nvSpPr>
        <p:spPr>
          <a:xfrm>
            <a:off x="4301775" y="4417831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115678-6892-426A-B2D1-06812F37B60C}"/>
              </a:ext>
            </a:extLst>
          </p:cNvPr>
          <p:cNvSpPr txBox="1"/>
          <p:nvPr/>
        </p:nvSpPr>
        <p:spPr>
          <a:xfrm>
            <a:off x="5599142" y="4427258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D1EA502-6E59-4813-A227-19CE2737A38F}"/>
              </a:ext>
            </a:extLst>
          </p:cNvPr>
          <p:cNvSpPr txBox="1"/>
          <p:nvPr/>
        </p:nvSpPr>
        <p:spPr>
          <a:xfrm>
            <a:off x="4207506" y="4768309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A15275-7D35-408F-BAF6-F7FA0CB60B22}"/>
              </a:ext>
            </a:extLst>
          </p:cNvPr>
          <p:cNvSpPr txBox="1"/>
          <p:nvPr/>
        </p:nvSpPr>
        <p:spPr>
          <a:xfrm>
            <a:off x="5672587" y="4768309"/>
            <a:ext cx="50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358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D90ABE-0B8E-4043-98A8-91C3462F0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46127" y="228600"/>
            <a:ext cx="4607348" cy="64008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AC0120-1819-4C88-93E1-7BC5C0DDE469}"/>
              </a:ext>
            </a:extLst>
          </p:cNvPr>
          <p:cNvSpPr/>
          <p:nvPr/>
        </p:nvSpPr>
        <p:spPr>
          <a:xfrm>
            <a:off x="219075" y="209550"/>
            <a:ext cx="11677650" cy="6419850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507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158</Words>
  <Application>Microsoft Office PowerPoint</Application>
  <PresentationFormat>Panorámica</PresentationFormat>
  <Paragraphs>65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Cavolini</vt:lpstr>
      <vt:lpstr>Tema de Office</vt:lpstr>
      <vt:lpstr>¡Hola 1° básicos!</vt:lpstr>
      <vt:lpstr>Objetivo de Comprensión de esta unidad:</vt:lpstr>
      <vt:lpstr>Comenzaremos con un pequeño repaso de lo que ya trabajamos para recordar.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¡Hola 1° básicos!</dc:title>
  <dc:creator>cristian herrera</dc:creator>
  <cp:lastModifiedBy>cristian herrera</cp:lastModifiedBy>
  <cp:revision>9</cp:revision>
  <dcterms:created xsi:type="dcterms:W3CDTF">2020-08-11T21:52:14Z</dcterms:created>
  <dcterms:modified xsi:type="dcterms:W3CDTF">2020-08-20T17:58:59Z</dcterms:modified>
</cp:coreProperties>
</file>