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3" r:id="rId11"/>
    <p:sldId id="274" r:id="rId12"/>
    <p:sldId id="269" r:id="rId13"/>
    <p:sldId id="275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CC42-8805-4FD1-8BC2-247598039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9940B0-978B-4CED-825D-0A6C9B3DA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D460E-C2E4-48A8-A829-535B7ACE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88D6B-9619-435C-B8A7-9949539D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401D8-97C2-4851-A08F-4161A6EE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8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961B3-B540-4B1A-8C71-81D41471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4A2AE9-41DF-4438-8D99-AF68B9CC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ABF3E-D9BC-4088-8959-D5AA31A5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203DF-834C-40D7-8037-0C20614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ADE91-FF7A-439D-AE96-00128405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71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7E87AE-04C9-48ED-8FD9-863B18336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48BB0-77A5-477B-A441-E3F94F5BD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B9285-89C6-4E81-9F99-581C86F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C7893-8F38-435B-8AAA-4CEE5F16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B1FB24-06ED-4C15-A24C-5AB660CD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84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8EE51-A0FA-43F9-BFF4-8260FE5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55408-2C7E-4D94-B792-2FBD20C1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B695D-9259-4FAA-BCF9-5AD0E35D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31BA1-5901-4039-9A72-3F5F2517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AED93-E70C-41AE-8600-30A2446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66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04197-5171-487C-854F-86D9224A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F0475-5817-4CC1-AFE9-2A4879A2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EAA15-FB34-46EF-B617-8BB66A6A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74EE3-7ECE-4C9C-9C99-8C02E6AF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DC592-9844-4312-B5F9-A66B2F28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0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2DB4-CAD2-4674-A09C-76034EE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D765E-7BEA-4143-BD95-1EA5F5914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4A7F1-F11B-4A22-B6A8-98B0845A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95E0B1-4AF0-41A2-B63C-AABAC815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AD600-FB00-4513-B3F4-AF6743B4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B6010B-B221-4B31-8F43-CF9609E4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00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B24FF-2BB1-4D77-A39E-20B78F0B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F4453-6D2B-4E7C-8246-31ED99C6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24965A-4E97-42C3-9B41-E0EEDF3F7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35E522-3DA0-4D9D-A230-C256E3272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68BBCE-4340-44EB-A9B2-45AAE56DD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668927-4D03-4174-8123-13E496EF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C833EE-EEBE-43C7-B06D-9E5F4DD9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769EBC-EB34-4147-B533-74194112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98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1D12-3B43-4286-AF91-42DD6F3B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5D2F81-CE8F-4D23-9934-6907B27B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835CA-CB60-425B-86B8-9602FB07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19BEE-5EFB-4353-85CE-3160F08D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2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DEAB7B-1E34-440C-B83C-5009CD7B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50EA5-CD21-4110-A98E-48FB2F3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A60A8-8235-4603-8139-A4CAA955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0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603D8-D3A1-4935-A608-35EA4B2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8A6D5-9D93-4021-B9F8-DC23F361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2285D8-1FE8-4457-B397-D7D8811A1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4193D3-FD40-4EB7-BB4A-9603F47F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87F86-23A1-4A6B-B58B-62423727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D7508-C9D9-44E3-936E-DDDFB58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57EDA-6C94-4BF1-8E69-9178E96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9B81AD-6B0A-4BEF-BE8C-2C76C6D70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CDF02C-4B2B-4985-A753-D46830F6F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E7AA8-25A9-4090-80CA-E6D47C04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B397D-DB3C-45A9-A017-327831A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10862-C830-4392-AD41-E14C8E90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3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2BD042-3F71-4CAA-8DC7-EC0776F6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F56D8A-9F00-4687-852C-02E41B0D7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E2572-F317-4B60-852E-EA0BA63AD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5CAC-A32B-4675-AA7A-B59FA1AF7C5C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7680A-9911-464F-82FE-B62C90C36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D4CAC-18D4-4D17-8409-0100C95DB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2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DISEÑOS">
            <a:extLst>
              <a:ext uri="{FF2B5EF4-FFF2-40B4-BE49-F238E27FC236}">
                <a16:creationId xmlns:a16="http://schemas.microsoft.com/office/drawing/2014/main" id="{7E3BC35E-0A7B-4411-8A80-BE9ABC3F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-296709"/>
            <a:ext cx="11382375" cy="30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2299291"/>
            <a:ext cx="9144000" cy="1263913"/>
          </a:xfrm>
        </p:spPr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¡Hola 1° básicos!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B8FF2-C9E5-4FCA-8187-D559110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420" y="3816334"/>
            <a:ext cx="9999216" cy="26794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- Este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power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point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es para que puedas revisar tu trabajo en las páginas del libro.</a:t>
            </a:r>
          </a:p>
          <a:p>
            <a:pPr algn="just">
              <a:lnSpc>
                <a:spcPct val="150000"/>
              </a:lnSpc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- Recuerda poner en modo “presentación” y hacer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click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para comprobar tus respuestas.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71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AF0A81-E463-4DFB-BE33-805766B8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62347"/>
            <a:ext cx="4762500" cy="63079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63CEDF-B102-4276-A15D-0052BA397CFC}"/>
              </a:ext>
            </a:extLst>
          </p:cNvPr>
          <p:cNvSpPr txBox="1"/>
          <p:nvPr/>
        </p:nvSpPr>
        <p:spPr>
          <a:xfrm>
            <a:off x="4619624" y="2291715"/>
            <a:ext cx="6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FC588D-8555-4EBF-8B22-401C2F076B3D}"/>
              </a:ext>
            </a:extLst>
          </p:cNvPr>
          <p:cNvSpPr txBox="1"/>
          <p:nvPr/>
        </p:nvSpPr>
        <p:spPr>
          <a:xfrm>
            <a:off x="4660264" y="3817462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64FE9E-6BA8-407D-9516-EE81CC263942}"/>
              </a:ext>
            </a:extLst>
          </p:cNvPr>
          <p:cNvSpPr txBox="1"/>
          <p:nvPr/>
        </p:nvSpPr>
        <p:spPr>
          <a:xfrm>
            <a:off x="4660263" y="5383849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5B5DD3-0265-41A3-AD6B-813A410D9145}"/>
              </a:ext>
            </a:extLst>
          </p:cNvPr>
          <p:cNvSpPr txBox="1"/>
          <p:nvPr/>
        </p:nvSpPr>
        <p:spPr>
          <a:xfrm>
            <a:off x="4660263" y="5661410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BB3C09-240B-4420-91D5-CC61488636CC}"/>
              </a:ext>
            </a:extLst>
          </p:cNvPr>
          <p:cNvSpPr txBox="1"/>
          <p:nvPr/>
        </p:nvSpPr>
        <p:spPr>
          <a:xfrm>
            <a:off x="6690675" y="5383849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C0854F8-3277-4FEE-BC2D-229D437C35EF}"/>
              </a:ext>
            </a:extLst>
          </p:cNvPr>
          <p:cNvSpPr txBox="1"/>
          <p:nvPr/>
        </p:nvSpPr>
        <p:spPr>
          <a:xfrm>
            <a:off x="6690674" y="5727405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666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2952DB-ABDD-4ED3-8F36-0F780676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345287"/>
            <a:ext cx="4600575" cy="61546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4851FD-B3EC-4018-BC53-F89544A9A233}"/>
              </a:ext>
            </a:extLst>
          </p:cNvPr>
          <p:cNvSpPr txBox="1"/>
          <p:nvPr/>
        </p:nvSpPr>
        <p:spPr>
          <a:xfrm>
            <a:off x="4832984" y="2679542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95EE6F-BE51-42CB-A78F-7122D3113D3A}"/>
              </a:ext>
            </a:extLst>
          </p:cNvPr>
          <p:cNvSpPr txBox="1"/>
          <p:nvPr/>
        </p:nvSpPr>
        <p:spPr>
          <a:xfrm>
            <a:off x="4853303" y="3849767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9E1BF5-CEAC-46AB-8B0D-5208B14DAED7}"/>
              </a:ext>
            </a:extLst>
          </p:cNvPr>
          <p:cNvSpPr txBox="1"/>
          <p:nvPr/>
        </p:nvSpPr>
        <p:spPr>
          <a:xfrm>
            <a:off x="4501195" y="5456948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840733-650A-4A8A-8700-74025A54116A}"/>
              </a:ext>
            </a:extLst>
          </p:cNvPr>
          <p:cNvSpPr txBox="1"/>
          <p:nvPr/>
        </p:nvSpPr>
        <p:spPr>
          <a:xfrm>
            <a:off x="4904102" y="5477268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071EEB-4A5A-414C-A196-F844C85CF2BB}"/>
              </a:ext>
            </a:extLst>
          </p:cNvPr>
          <p:cNvSpPr txBox="1"/>
          <p:nvPr/>
        </p:nvSpPr>
        <p:spPr>
          <a:xfrm>
            <a:off x="4904102" y="4803577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EEA7D1-6541-4EBC-932E-5756A38F547E}"/>
              </a:ext>
            </a:extLst>
          </p:cNvPr>
          <p:cNvSpPr txBox="1"/>
          <p:nvPr/>
        </p:nvSpPr>
        <p:spPr>
          <a:xfrm>
            <a:off x="6939281" y="5477268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83DFE3-4290-4CDB-9F4E-F3DE5E0F2A85}"/>
              </a:ext>
            </a:extLst>
          </p:cNvPr>
          <p:cNvSpPr txBox="1"/>
          <p:nvPr/>
        </p:nvSpPr>
        <p:spPr>
          <a:xfrm>
            <a:off x="6541289" y="5482194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83BA1-BB3C-497B-BC86-2F81EBDA2C3C}"/>
              </a:ext>
            </a:extLst>
          </p:cNvPr>
          <p:cNvSpPr txBox="1"/>
          <p:nvPr/>
        </p:nvSpPr>
        <p:spPr>
          <a:xfrm>
            <a:off x="7179944" y="4823897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79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F08D10-8CBD-473B-98F9-5CFCB9866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255092"/>
            <a:ext cx="4824413" cy="63793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2371DF-4F91-447D-B89D-69DDF954FD82}"/>
              </a:ext>
            </a:extLst>
          </p:cNvPr>
          <p:cNvSpPr txBox="1"/>
          <p:nvPr/>
        </p:nvSpPr>
        <p:spPr>
          <a:xfrm>
            <a:off x="5292725" y="484982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E461A-C3E7-49CF-B127-D29C220C860D}"/>
              </a:ext>
            </a:extLst>
          </p:cNvPr>
          <p:cNvSpPr txBox="1"/>
          <p:nvPr/>
        </p:nvSpPr>
        <p:spPr>
          <a:xfrm>
            <a:off x="5645943" y="474822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AFAEDB-52D0-41F0-9D62-DCEA9F2EB7C4}"/>
              </a:ext>
            </a:extLst>
          </p:cNvPr>
          <p:cNvSpPr txBox="1"/>
          <p:nvPr/>
        </p:nvSpPr>
        <p:spPr>
          <a:xfrm>
            <a:off x="6007100" y="474822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71AC16-981A-4332-8D83-220F9D9E6D9C}"/>
              </a:ext>
            </a:extLst>
          </p:cNvPr>
          <p:cNvSpPr txBox="1"/>
          <p:nvPr/>
        </p:nvSpPr>
        <p:spPr>
          <a:xfrm>
            <a:off x="4740829" y="793354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0ADB73-27B3-44EE-B858-BA6862E89C77}"/>
              </a:ext>
            </a:extLst>
          </p:cNvPr>
          <p:cNvSpPr txBox="1"/>
          <p:nvPr/>
        </p:nvSpPr>
        <p:spPr>
          <a:xfrm>
            <a:off x="5157232" y="788361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DBD147-4331-4BA4-BC76-603574946E75}"/>
              </a:ext>
            </a:extLst>
          </p:cNvPr>
          <p:cNvSpPr txBox="1"/>
          <p:nvPr/>
        </p:nvSpPr>
        <p:spPr>
          <a:xfrm>
            <a:off x="5569664" y="801018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501F69-04AE-4D46-968B-6AE8BEFFED31}"/>
              </a:ext>
            </a:extLst>
          </p:cNvPr>
          <p:cNvSpPr txBox="1"/>
          <p:nvPr/>
        </p:nvSpPr>
        <p:spPr>
          <a:xfrm>
            <a:off x="4719796" y="1018569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750EC9B-110C-4AEC-BFC0-F5FD0F85838A}"/>
              </a:ext>
            </a:extLst>
          </p:cNvPr>
          <p:cNvSpPr txBox="1"/>
          <p:nvPr/>
        </p:nvSpPr>
        <p:spPr>
          <a:xfrm>
            <a:off x="6646071" y="1307942"/>
            <a:ext cx="196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El doble de 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CF56B19-1B53-4748-B3DE-50E4C27428F1}"/>
              </a:ext>
            </a:extLst>
          </p:cNvPr>
          <p:cNvSpPr txBox="1"/>
          <p:nvPr/>
        </p:nvSpPr>
        <p:spPr>
          <a:xfrm>
            <a:off x="4705588" y="1637260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2A3BBD0-D96D-4C85-9285-2F9162974FEE}"/>
              </a:ext>
            </a:extLst>
          </p:cNvPr>
          <p:cNvSpPr txBox="1"/>
          <p:nvPr/>
        </p:nvSpPr>
        <p:spPr>
          <a:xfrm>
            <a:off x="5715317" y="5700307"/>
            <a:ext cx="157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Los dobles</a:t>
            </a:r>
          </a:p>
        </p:txBody>
      </p:sp>
    </p:spTree>
    <p:extLst>
      <p:ext uri="{BB962C8B-B14F-4D97-AF65-F5344CB8AC3E}">
        <p14:creationId xmlns:p14="http://schemas.microsoft.com/office/powerpoint/2010/main" val="31762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2525A8-B843-4381-BC07-F5FBFFC6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285067"/>
            <a:ext cx="4724400" cy="6313323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6795DF5-ABBA-436B-9DAB-02693270446E}"/>
              </a:ext>
            </a:extLst>
          </p:cNvPr>
          <p:cNvCxnSpPr/>
          <p:nvPr/>
        </p:nvCxnSpPr>
        <p:spPr>
          <a:xfrm>
            <a:off x="5608320" y="1026160"/>
            <a:ext cx="1524000" cy="1148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A8B1907-5C24-4703-B2C8-A2B32FD5C5E7}"/>
              </a:ext>
            </a:extLst>
          </p:cNvPr>
          <p:cNvCxnSpPr>
            <a:cxnSpLocks/>
          </p:cNvCxnSpPr>
          <p:nvPr/>
        </p:nvCxnSpPr>
        <p:spPr>
          <a:xfrm>
            <a:off x="5608320" y="2174240"/>
            <a:ext cx="1442720" cy="33832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1576AD0-10EB-4CD5-9100-4EFF1A5BCA7C}"/>
              </a:ext>
            </a:extLst>
          </p:cNvPr>
          <p:cNvCxnSpPr>
            <a:cxnSpLocks/>
          </p:cNvCxnSpPr>
          <p:nvPr/>
        </p:nvCxnSpPr>
        <p:spPr>
          <a:xfrm>
            <a:off x="5610860" y="3293431"/>
            <a:ext cx="1521460" cy="11566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6B02D41-431D-4A1A-8C7C-E1D48C37D87C}"/>
              </a:ext>
            </a:extLst>
          </p:cNvPr>
          <p:cNvCxnSpPr>
            <a:cxnSpLocks/>
          </p:cNvCxnSpPr>
          <p:nvPr/>
        </p:nvCxnSpPr>
        <p:spPr>
          <a:xfrm flipV="1">
            <a:off x="5608320" y="1040605"/>
            <a:ext cx="1524000" cy="3403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DF7C22C-8FA8-440F-A08D-BB917C577305}"/>
              </a:ext>
            </a:extLst>
          </p:cNvPr>
          <p:cNvCxnSpPr>
            <a:cxnSpLocks/>
          </p:cNvCxnSpPr>
          <p:nvPr/>
        </p:nvCxnSpPr>
        <p:spPr>
          <a:xfrm flipV="1">
            <a:off x="5603240" y="3338355"/>
            <a:ext cx="1498600" cy="22354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43" y="754604"/>
            <a:ext cx="10837230" cy="1539094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Objetivo de Comprensión de esta unidad: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B8FF2-C9E5-4FCA-8187-D559110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643" y="2998549"/>
            <a:ext cx="10837230" cy="26794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Comprenderán la adición y sustracción con números hasta 20 a través de diversas estrategias, para solucionar situaciones cotidianas.</a:t>
            </a:r>
            <a:endParaRPr lang="es-CL" sz="28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CL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60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3AC506-4245-43CA-8D9A-D5E0ABCF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43" y="491232"/>
            <a:ext cx="4633913" cy="60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40A164-6AF1-4CFC-B347-0A8BDD91F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"/>
          <a:stretch/>
        </p:blipFill>
        <p:spPr>
          <a:xfrm>
            <a:off x="3701653" y="239082"/>
            <a:ext cx="4788694" cy="6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0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FD9EF2-C28F-4E4F-B8A0-24B7BEF2B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55" y="275674"/>
            <a:ext cx="4891089" cy="63066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114903-9BBB-4C34-9474-B91DA5B9DBCF}"/>
              </a:ext>
            </a:extLst>
          </p:cNvPr>
          <p:cNvSpPr txBox="1"/>
          <p:nvPr/>
        </p:nvSpPr>
        <p:spPr>
          <a:xfrm>
            <a:off x="5991225" y="4943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63F52F-ABFB-421F-A4DC-B23EA76DB785}"/>
              </a:ext>
            </a:extLst>
          </p:cNvPr>
          <p:cNvSpPr txBox="1"/>
          <p:nvPr/>
        </p:nvSpPr>
        <p:spPr>
          <a:xfrm>
            <a:off x="4696562" y="5557513"/>
            <a:ext cx="57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B402784-1473-48F1-9771-2181159F5CFC}"/>
              </a:ext>
            </a:extLst>
          </p:cNvPr>
          <p:cNvSpPr/>
          <p:nvPr/>
        </p:nvSpPr>
        <p:spPr>
          <a:xfrm>
            <a:off x="4221605" y="4119239"/>
            <a:ext cx="918565" cy="6835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5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B4D834-6B95-4A79-A911-97A2AA20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287065"/>
            <a:ext cx="4648199" cy="6283869"/>
          </a:xfrm>
          <a:prstGeom prst="rect">
            <a:avLst/>
          </a:prstGeom>
        </p:spPr>
      </p:pic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20A5C4BD-8CDA-410A-BC62-C7FE94A50B1D}"/>
              </a:ext>
            </a:extLst>
          </p:cNvPr>
          <p:cNvSpPr/>
          <p:nvPr/>
        </p:nvSpPr>
        <p:spPr>
          <a:xfrm>
            <a:off x="5059680" y="1026160"/>
            <a:ext cx="284480" cy="3251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45DF2A52-7B53-49F3-8456-41AC6970C839}"/>
              </a:ext>
            </a:extLst>
          </p:cNvPr>
          <p:cNvSpPr/>
          <p:nvPr/>
        </p:nvSpPr>
        <p:spPr>
          <a:xfrm>
            <a:off x="5915660" y="1026160"/>
            <a:ext cx="284480" cy="3251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CFE875-FB3F-4C86-8F13-202F2B192214}"/>
              </a:ext>
            </a:extLst>
          </p:cNvPr>
          <p:cNvSpPr txBox="1"/>
          <p:nvPr/>
        </p:nvSpPr>
        <p:spPr>
          <a:xfrm>
            <a:off x="4070985" y="18040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EDACB9-3373-4C7D-8578-80A0588BC857}"/>
              </a:ext>
            </a:extLst>
          </p:cNvPr>
          <p:cNvSpPr txBox="1"/>
          <p:nvPr/>
        </p:nvSpPr>
        <p:spPr>
          <a:xfrm>
            <a:off x="4484370" y="18040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EA4546-1F4A-4521-BF55-948AC8CC87A1}"/>
              </a:ext>
            </a:extLst>
          </p:cNvPr>
          <p:cNvSpPr txBox="1"/>
          <p:nvPr/>
        </p:nvSpPr>
        <p:spPr>
          <a:xfrm>
            <a:off x="4794250" y="225088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225567-E4DE-4F11-8A1D-667BBC782BDB}"/>
              </a:ext>
            </a:extLst>
          </p:cNvPr>
          <p:cNvSpPr txBox="1"/>
          <p:nvPr/>
        </p:nvSpPr>
        <p:spPr>
          <a:xfrm>
            <a:off x="5201920" y="225088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EE84A7-4A42-44C3-AF8E-8822B9567D57}"/>
              </a:ext>
            </a:extLst>
          </p:cNvPr>
          <p:cNvSpPr txBox="1"/>
          <p:nvPr/>
        </p:nvSpPr>
        <p:spPr>
          <a:xfrm>
            <a:off x="4820919" y="251306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9B46D7-9CDF-4929-A0AC-F1F9FB77A3ED}"/>
              </a:ext>
            </a:extLst>
          </p:cNvPr>
          <p:cNvSpPr txBox="1"/>
          <p:nvPr/>
        </p:nvSpPr>
        <p:spPr>
          <a:xfrm>
            <a:off x="4503418" y="275907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993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FBA57F-B169-4721-905F-37C871495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6"/>
          <a:stretch/>
        </p:blipFill>
        <p:spPr>
          <a:xfrm>
            <a:off x="3629025" y="215511"/>
            <a:ext cx="4848225" cy="63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8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61D898-0CF6-47E1-886C-F9BA9424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05" y="298830"/>
            <a:ext cx="4601895" cy="61972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092151-F7B0-4016-B5DD-DB8B62D79F3C}"/>
              </a:ext>
            </a:extLst>
          </p:cNvPr>
          <p:cNvSpPr txBox="1"/>
          <p:nvPr/>
        </p:nvSpPr>
        <p:spPr>
          <a:xfrm>
            <a:off x="4589144" y="1804035"/>
            <a:ext cx="58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4FAFED-0F71-42D2-872A-20094CE6E1A9}"/>
              </a:ext>
            </a:extLst>
          </p:cNvPr>
          <p:cNvSpPr txBox="1"/>
          <p:nvPr/>
        </p:nvSpPr>
        <p:spPr>
          <a:xfrm>
            <a:off x="5943600" y="24644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54476B-121E-4EF4-807A-BB4F17A43480}"/>
              </a:ext>
            </a:extLst>
          </p:cNvPr>
          <p:cNvSpPr txBox="1"/>
          <p:nvPr/>
        </p:nvSpPr>
        <p:spPr>
          <a:xfrm>
            <a:off x="6397625" y="24644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EB338-B280-4EDF-B182-F2D4C769EC4E}"/>
              </a:ext>
            </a:extLst>
          </p:cNvPr>
          <p:cNvSpPr txBox="1"/>
          <p:nvPr/>
        </p:nvSpPr>
        <p:spPr>
          <a:xfrm>
            <a:off x="6414769" y="1804035"/>
            <a:ext cx="58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5587D6-417F-4D40-856D-B35F1513C17B}"/>
              </a:ext>
            </a:extLst>
          </p:cNvPr>
          <p:cNvSpPr txBox="1"/>
          <p:nvPr/>
        </p:nvSpPr>
        <p:spPr>
          <a:xfrm>
            <a:off x="4319904" y="367769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A35D54-CF32-418C-8753-0A78A181857E}"/>
              </a:ext>
            </a:extLst>
          </p:cNvPr>
          <p:cNvSpPr txBox="1"/>
          <p:nvPr/>
        </p:nvSpPr>
        <p:spPr>
          <a:xfrm>
            <a:off x="4702491" y="367769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6B9FC9-1787-4ABC-98D6-0CA0E2E8E29F}"/>
              </a:ext>
            </a:extLst>
          </p:cNvPr>
          <p:cNvSpPr txBox="1"/>
          <p:nvPr/>
        </p:nvSpPr>
        <p:spPr>
          <a:xfrm>
            <a:off x="4745671" y="3017947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82E671-B720-4A6F-8960-60B6CA557F11}"/>
              </a:ext>
            </a:extLst>
          </p:cNvPr>
          <p:cNvSpPr txBox="1"/>
          <p:nvPr/>
        </p:nvSpPr>
        <p:spPr>
          <a:xfrm>
            <a:off x="5963920" y="367769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361B24-A838-4F3C-8446-676454D41538}"/>
              </a:ext>
            </a:extLst>
          </p:cNvPr>
          <p:cNvSpPr txBox="1"/>
          <p:nvPr/>
        </p:nvSpPr>
        <p:spPr>
          <a:xfrm>
            <a:off x="6364603" y="367769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48CA57-9A9E-4808-99A8-5AE4CD3F9D41}"/>
              </a:ext>
            </a:extLst>
          </p:cNvPr>
          <p:cNvSpPr txBox="1"/>
          <p:nvPr/>
        </p:nvSpPr>
        <p:spPr>
          <a:xfrm>
            <a:off x="6448423" y="3015955"/>
            <a:ext cx="60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55D866B-5614-4F42-B2EB-F4429E7227A6}"/>
              </a:ext>
            </a:extLst>
          </p:cNvPr>
          <p:cNvSpPr txBox="1"/>
          <p:nvPr/>
        </p:nvSpPr>
        <p:spPr>
          <a:xfrm>
            <a:off x="4291964" y="474802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18EB45-4CE5-4A84-97A1-CA1E1171C5EF}"/>
              </a:ext>
            </a:extLst>
          </p:cNvPr>
          <p:cNvSpPr txBox="1"/>
          <p:nvPr/>
        </p:nvSpPr>
        <p:spPr>
          <a:xfrm>
            <a:off x="4702491" y="47569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4B0B0D-5DC3-4FFB-9EA5-939A9C52C1F4}"/>
              </a:ext>
            </a:extLst>
          </p:cNvPr>
          <p:cNvSpPr txBox="1"/>
          <p:nvPr/>
        </p:nvSpPr>
        <p:spPr>
          <a:xfrm>
            <a:off x="4752178" y="4136311"/>
            <a:ext cx="55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FB6C978-3BD8-4B74-9B82-4542DCD788E4}"/>
              </a:ext>
            </a:extLst>
          </p:cNvPr>
          <p:cNvSpPr txBox="1"/>
          <p:nvPr/>
        </p:nvSpPr>
        <p:spPr>
          <a:xfrm>
            <a:off x="5960268" y="47569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D0C036-1C5F-4CE2-88B6-15BE8E6F0808}"/>
              </a:ext>
            </a:extLst>
          </p:cNvPr>
          <p:cNvSpPr txBox="1"/>
          <p:nvPr/>
        </p:nvSpPr>
        <p:spPr>
          <a:xfrm>
            <a:off x="6384288" y="47773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EF88278-3D46-42D2-8597-1F2BBCA2E287}"/>
              </a:ext>
            </a:extLst>
          </p:cNvPr>
          <p:cNvSpPr txBox="1"/>
          <p:nvPr/>
        </p:nvSpPr>
        <p:spPr>
          <a:xfrm>
            <a:off x="6444611" y="4115574"/>
            <a:ext cx="51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78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0A08A0-2947-4C01-A66B-5CD9AC3E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241049"/>
            <a:ext cx="4895850" cy="6302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955FBD-56A2-4006-AFEE-073B3818B6E5}"/>
              </a:ext>
            </a:extLst>
          </p:cNvPr>
          <p:cNvSpPr txBox="1"/>
          <p:nvPr/>
        </p:nvSpPr>
        <p:spPr>
          <a:xfrm>
            <a:off x="4426585" y="173291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03B3D2-88DA-4F1A-BD42-91B36CEF12E7}"/>
              </a:ext>
            </a:extLst>
          </p:cNvPr>
          <p:cNvSpPr txBox="1"/>
          <p:nvPr/>
        </p:nvSpPr>
        <p:spPr>
          <a:xfrm>
            <a:off x="4843145" y="173291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5C507C-28D6-4ABA-9C0B-07E4BD437012}"/>
              </a:ext>
            </a:extLst>
          </p:cNvPr>
          <p:cNvSpPr txBox="1"/>
          <p:nvPr/>
        </p:nvSpPr>
        <p:spPr>
          <a:xfrm>
            <a:off x="4904740" y="1072515"/>
            <a:ext cx="64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D96853-1E1D-4EB1-8790-61A174606775}"/>
              </a:ext>
            </a:extLst>
          </p:cNvPr>
          <p:cNvSpPr txBox="1"/>
          <p:nvPr/>
        </p:nvSpPr>
        <p:spPr>
          <a:xfrm>
            <a:off x="6459222" y="129782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59FA45-831A-4EB1-BE8D-7F53B892DB48}"/>
              </a:ext>
            </a:extLst>
          </p:cNvPr>
          <p:cNvSpPr txBox="1"/>
          <p:nvPr/>
        </p:nvSpPr>
        <p:spPr>
          <a:xfrm>
            <a:off x="6505257" y="154824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4C1675-B9DE-4CBC-98EA-469C602B7BDA}"/>
              </a:ext>
            </a:extLst>
          </p:cNvPr>
          <p:cNvSpPr txBox="1"/>
          <p:nvPr/>
        </p:nvSpPr>
        <p:spPr>
          <a:xfrm>
            <a:off x="6837996" y="1548249"/>
            <a:ext cx="49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F14025-24B9-4098-BEAB-07285ED562E7}"/>
              </a:ext>
            </a:extLst>
          </p:cNvPr>
          <p:cNvSpPr txBox="1"/>
          <p:nvPr/>
        </p:nvSpPr>
        <p:spPr>
          <a:xfrm>
            <a:off x="4426585" y="35941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B7D073D-B476-46C1-8F60-666E802F2765}"/>
              </a:ext>
            </a:extLst>
          </p:cNvPr>
          <p:cNvSpPr txBox="1"/>
          <p:nvPr/>
        </p:nvSpPr>
        <p:spPr>
          <a:xfrm>
            <a:off x="4832985" y="359411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F167A6-F5AA-44DE-8D5A-36CF6BC5A56E}"/>
              </a:ext>
            </a:extLst>
          </p:cNvPr>
          <p:cNvSpPr txBox="1"/>
          <p:nvPr/>
        </p:nvSpPr>
        <p:spPr>
          <a:xfrm>
            <a:off x="4899024" y="2904715"/>
            <a:ext cx="5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653E8A-7D1B-4EF0-811B-6AB2558F1919}"/>
              </a:ext>
            </a:extLst>
          </p:cNvPr>
          <p:cNvSpPr txBox="1"/>
          <p:nvPr/>
        </p:nvSpPr>
        <p:spPr>
          <a:xfrm>
            <a:off x="6604002" y="30330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21A5A7-B763-41B9-AB3F-BB9BA86F8388}"/>
              </a:ext>
            </a:extLst>
          </p:cNvPr>
          <p:cNvSpPr txBox="1"/>
          <p:nvPr/>
        </p:nvSpPr>
        <p:spPr>
          <a:xfrm>
            <a:off x="6647813" y="32740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20EE74-EE6A-4285-B5F4-E4915DC3B9E2}"/>
              </a:ext>
            </a:extLst>
          </p:cNvPr>
          <p:cNvSpPr txBox="1"/>
          <p:nvPr/>
        </p:nvSpPr>
        <p:spPr>
          <a:xfrm>
            <a:off x="7011667" y="3274047"/>
            <a:ext cx="57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743D2A-C9CD-4C92-8405-6A6FC9C8F506}"/>
              </a:ext>
            </a:extLst>
          </p:cNvPr>
          <p:cNvSpPr txBox="1"/>
          <p:nvPr/>
        </p:nvSpPr>
        <p:spPr>
          <a:xfrm>
            <a:off x="5410198" y="3848588"/>
            <a:ext cx="64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¡Si!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8F04763-9DAB-4A11-BF02-99F23AA16332}"/>
              </a:ext>
            </a:extLst>
          </p:cNvPr>
          <p:cNvSpPr txBox="1"/>
          <p:nvPr/>
        </p:nvSpPr>
        <p:spPr>
          <a:xfrm>
            <a:off x="4888864" y="47087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5D0C923-1134-439F-A084-267218D39905}"/>
              </a:ext>
            </a:extLst>
          </p:cNvPr>
          <p:cNvSpPr txBox="1"/>
          <p:nvPr/>
        </p:nvSpPr>
        <p:spPr>
          <a:xfrm>
            <a:off x="4594225" y="508597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06BA8B-C9DD-432E-8C4C-2EC0319891D1}"/>
              </a:ext>
            </a:extLst>
          </p:cNvPr>
          <p:cNvSpPr txBox="1"/>
          <p:nvPr/>
        </p:nvSpPr>
        <p:spPr>
          <a:xfrm>
            <a:off x="4365625" y="547425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7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136</Words>
  <Application>Microsoft Office PowerPoint</Application>
  <PresentationFormat>Panorámica</PresentationFormat>
  <Paragraphs>69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Tema de Office</vt:lpstr>
      <vt:lpstr>¡Hola 1° básicos!</vt:lpstr>
      <vt:lpstr>Objetivo de Comprensión de esta unidad: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1° básicos!</dc:title>
  <dc:creator>cristian herrera</dc:creator>
  <cp:lastModifiedBy>cristian herrera</cp:lastModifiedBy>
  <cp:revision>14</cp:revision>
  <dcterms:created xsi:type="dcterms:W3CDTF">2020-08-11T21:52:14Z</dcterms:created>
  <dcterms:modified xsi:type="dcterms:W3CDTF">2020-08-24T19:19:59Z</dcterms:modified>
</cp:coreProperties>
</file>