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0" r:id="rId3"/>
    <p:sldId id="281" r:id="rId4"/>
    <p:sldId id="276" r:id="rId5"/>
    <p:sldId id="277" r:id="rId6"/>
    <p:sldId id="296" r:id="rId7"/>
    <p:sldId id="282" r:id="rId8"/>
    <p:sldId id="295" r:id="rId9"/>
    <p:sldId id="275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CC"/>
    <a:srgbClr val="FF66FF"/>
    <a:srgbClr val="99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24AAD-62C9-4F25-A0B9-577F41FAD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AD8D3-759D-4174-93A6-6D039DA3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885909-ADF9-4C24-AA7A-388FCBA3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6C859-A9C3-4633-8B82-5FCC7A58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59C2B-6BE0-4B8C-A54C-E8F5A2A2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121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5989C-BC7D-4F3B-AA36-3495BE52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8B3AB3-A2BE-4DF9-8FC6-8CCA6405B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F0CAC-0322-4257-844A-07D5EBAA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DB793-A881-4913-A9F9-F366EBAB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16269-6D73-4BE2-9823-601FD2F6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53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4112F0-2D99-4F9C-8B26-AC7A03A85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D4C6DE-BED3-48D7-A006-4D5F85591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C731-E5A8-4AD6-A3B5-E0C82EE3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7228-7784-40AB-96F0-BEED1012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9A3699-2655-434B-B7B9-7208DBEE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51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C9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5960533"/>
            <a:ext cx="12192000" cy="745067"/>
          </a:xfrm>
          <a:prstGeom prst="rect">
            <a:avLst/>
          </a:prstGeom>
        </p:spPr>
      </p:pic>
      <p:pic>
        <p:nvPicPr>
          <p:cNvPr id="7" name="Imagen 6" descr="LOGO SSCC MANQUEHU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73" y="1809381"/>
            <a:ext cx="2326095" cy="2830352"/>
          </a:xfrm>
          <a:prstGeom prst="rect">
            <a:avLst/>
          </a:prstGeom>
        </p:spPr>
      </p:pic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5503333" y="2357965"/>
            <a:ext cx="5875867" cy="1875367"/>
          </a:xfrm>
          <a:prstGeom prst="rect">
            <a:avLst/>
          </a:prstGeom>
        </p:spPr>
        <p:txBody>
          <a:bodyPr vert="horz"/>
          <a:lstStyle>
            <a:lvl1pPr>
              <a:defRPr sz="3200" b="0" i="0">
                <a:solidFill>
                  <a:srgbClr val="263358"/>
                </a:solidFill>
                <a:latin typeface="TheSans B2 ExtraLight"/>
                <a:cs typeface="TheSans B2 ExtraLight"/>
              </a:defRPr>
            </a:lvl1pPr>
          </a:lstStyle>
          <a:p>
            <a:r>
              <a:rPr lang="es-ES_tradnl" dirty="0"/>
              <a:t>Clic para editar titulo</a:t>
            </a:r>
            <a:br>
              <a:rPr lang="es-ES_tradnl" dirty="0"/>
            </a:br>
            <a:r>
              <a:rPr lang="es-ES_tradnl" dirty="0"/>
              <a:t>o presentación</a:t>
            </a:r>
            <a:br>
              <a:rPr lang="es-ES_tradnl" dirty="0"/>
            </a:br>
            <a:br>
              <a:rPr lang="es-ES_tradnl" dirty="0"/>
            </a:br>
            <a:r>
              <a:rPr lang="es-ES_tradnl" dirty="0"/>
              <a:t>Noviembre 2019</a:t>
            </a:r>
            <a:endParaRPr lang="es-ES" dirty="0"/>
          </a:p>
        </p:txBody>
      </p:sp>
      <p:cxnSp>
        <p:nvCxnSpPr>
          <p:cNvPr id="14" name="Conector recto 13"/>
          <p:cNvCxnSpPr/>
          <p:nvPr userDrawn="1"/>
        </p:nvCxnSpPr>
        <p:spPr>
          <a:xfrm>
            <a:off x="5147733" y="2184400"/>
            <a:ext cx="0" cy="204893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2933"/>
            <a:ext cx="12192000" cy="745067"/>
          </a:xfrm>
          <a:prstGeom prst="rect">
            <a:avLst/>
          </a:prstGeom>
        </p:spPr>
      </p:pic>
      <p:cxnSp>
        <p:nvCxnSpPr>
          <p:cNvPr id="28" name="Conector recto 27"/>
          <p:cNvCxnSpPr/>
          <p:nvPr userDrawn="1"/>
        </p:nvCxnSpPr>
        <p:spPr>
          <a:xfrm flipH="1">
            <a:off x="5503333" y="3505197"/>
            <a:ext cx="3776133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DE6FE-5010-44C4-A0C8-ED5FE437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832CE0-B8F0-4AE3-B660-E6BA3DC7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0167D-2D2D-40CE-8887-D91A2B85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EB983B-BFD2-457E-8610-7BFF11FF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6F2A4C-564C-410C-B182-893B14AF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341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540BA-11A8-4D07-8033-CEB9EE2A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7FDC14-E6AA-40D2-887C-F3A295AB3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5379F-A003-44FE-96F7-03F9C15C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627E32-B109-4A3F-A4F6-1CDA11CC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D5EF5-C87E-47A2-8876-C4F36E78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408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C804E-BEA5-4DF8-969B-FAB0D489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9B28BE-031A-4E9F-A5D6-AE20870C9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560D4D-2B34-42EA-810B-68E52415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E6749B-2600-463F-87E9-D54E0E82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F0FC77-DA95-4255-8391-E17ECED8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E568F-593A-43D8-86B8-6993693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972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DBDA3-9F62-4051-B7D6-E0B5DD05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5EB783-B442-4F51-BE0F-895817D35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8A1233-C640-4E59-940A-1EC4E073E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1ABEBB-2D27-4C72-9B57-AD4FE871A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57DFFC-B61B-4749-9B04-67C38340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B73866-7F71-4875-9131-B118C63D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26702F-BEC2-4E2D-B186-5EA4D1DF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0839B-3023-444D-AB28-430E7313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02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FE6ED-D626-482F-AA0E-1B997157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5B479E-E571-4E32-8B91-8D49041F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68168E-A2CC-48B6-85EE-14CD13EF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78539-10C0-4759-A8F8-6912EFA2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0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6A582A-C23C-47B1-81FD-407AF83F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9108CB-EFE4-4135-A63D-3805BC8B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F8183-C890-4725-BC9C-55AB84A0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39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A7A91-2D45-4AE6-AAD4-6F0697F2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81035-FC9D-4303-8655-431CDF24E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CCA2C-4FAC-4CD6-9C95-E9AE611DE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D47309-4F36-41C0-AD49-49B0E887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D1CDC-3A6A-454E-B099-C76AE59A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9F7E29-44C9-40C6-A2B4-1B097843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046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FA125-FEA0-4DE8-814B-3AAFE1F5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EE2463-32FE-4F7F-AE10-1A9FB7FDD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CCB6D-7906-4ACA-9EE8-71CE28253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C5D5E5-CCB2-4248-9ACD-6CB0453C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7B8FF7-FF73-4723-98D0-DB1B936F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A8002-B945-429A-B911-2694FEEB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3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74C2D6-B1D4-4780-B20B-8D47B0FD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720D3-24B0-4B09-AD5C-61214D5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01B6A-AA9F-473E-A7CF-4292F8B76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2F07F-B0EA-4957-B99A-AA45B3351A84}" type="datetimeFigureOut">
              <a:rPr lang="es-CL" smtClean="0"/>
              <a:t>13-05-2020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243587-2FA3-4E57-B922-60165ADC9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19A9CC-2D32-4627-945B-7ED1C2728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F583-B07E-4FDC-8C2C-289657416D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35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bx6Y5B1y-w?feature=oembed" TargetMode="External"/><Relationship Id="rId5" Type="http://schemas.openxmlformats.org/officeDocument/2006/relationships/hyperlink" Target="https://youtu.be/hbx6Y5B1y-w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-58868"/>
            <a:ext cx="12284765" cy="6916868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63875" y="2469226"/>
            <a:ext cx="4222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Arial" panose="020B0604020202020204" pitchFamily="34" charset="0"/>
                <a:cs typeface="Arial" panose="020B0604020202020204" pitchFamily="34" charset="0"/>
              </a:rPr>
              <a:t>Actividad N° 4</a:t>
            </a:r>
          </a:p>
          <a:p>
            <a:r>
              <a:rPr lang="is-I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“Colores por mil“</a:t>
            </a:r>
          </a:p>
          <a:p>
            <a:endParaRPr lang="is-I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s-IS" sz="1600" dirty="0">
                <a:latin typeface="Arial" panose="020B0604020202020204" pitchFamily="34" charset="0"/>
                <a:cs typeface="Arial" panose="020B0604020202020204" pitchFamily="34" charset="0"/>
              </a:rPr>
              <a:t>ARTES VISUALES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63875" y="4081982"/>
            <a:ext cx="343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cs typeface="Arial" panose="020B0604020202020204" pitchFamily="34" charset="0"/>
              </a:rPr>
              <a:t>13/05/2020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87927" y="3968101"/>
            <a:ext cx="33121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C1FB8C-9162-4FF7-8D67-D6FC047F0F3F}"/>
              </a:ext>
            </a:extLst>
          </p:cNvPr>
          <p:cNvSpPr txBox="1"/>
          <p:nvPr/>
        </p:nvSpPr>
        <p:spPr>
          <a:xfrm>
            <a:off x="6202813" y="3650974"/>
            <a:ext cx="5471796" cy="152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146" name="Picture 2" descr="Bitacoras de Taller: &quot;El Arte de Reconstruir&quot;">
            <a:extLst>
              <a:ext uri="{FF2B5EF4-FFF2-40B4-BE49-F238E27FC236}">
                <a16:creationId xmlns:a16="http://schemas.microsoft.com/office/drawing/2014/main" id="{F5CF736C-F88F-4225-BA47-D4D164CDD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9884"/>
          <a:stretch/>
        </p:blipFill>
        <p:spPr bwMode="auto">
          <a:xfrm>
            <a:off x="444069" y="9949"/>
            <a:ext cx="8050573" cy="6863534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mentos multimedia en línea 2" title="Colores por mil. Josￃﾩ Santos Guerra">
            <a:hlinkClick r:id="" action="ppaction://media"/>
            <a:extLst>
              <a:ext uri="{FF2B5EF4-FFF2-40B4-BE49-F238E27FC236}">
                <a16:creationId xmlns:a16="http://schemas.microsoft.com/office/drawing/2014/main" id="{97DEB2D8-F5C5-4F7C-BE3C-867BB72474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77301" y="493570"/>
            <a:ext cx="6096000" cy="3429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5E1AEE1-3CED-4201-84E8-5AA9C65B0DD7}"/>
              </a:ext>
            </a:extLst>
          </p:cNvPr>
          <p:cNvSpPr/>
          <p:nvPr/>
        </p:nvSpPr>
        <p:spPr>
          <a:xfrm>
            <a:off x="7313907" y="4475355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Roboto"/>
                <a:hlinkClick r:id="rId5"/>
              </a:rPr>
              <a:t>https://youtu.be/hbx6Y5B1y-w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5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DAD814A-9406-4250-870D-EDCB6E392847}"/>
              </a:ext>
            </a:extLst>
          </p:cNvPr>
          <p:cNvSpPr/>
          <p:nvPr/>
        </p:nvSpPr>
        <p:spPr>
          <a:xfrm>
            <a:off x="916508" y="5574451"/>
            <a:ext cx="10358984" cy="1283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7AA67B-8CBF-4AD6-80CB-792BE3434D59}"/>
              </a:ext>
            </a:extLst>
          </p:cNvPr>
          <p:cNvSpPr txBox="1"/>
          <p:nvPr/>
        </p:nvSpPr>
        <p:spPr>
          <a:xfrm>
            <a:off x="1143255" y="3429000"/>
            <a:ext cx="10028328" cy="557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José Santos Guerra era un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pintor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chileno, que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tenía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TÉMPERAS de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muchos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colores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crear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sus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hermosas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obras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arte</a:t>
            </a:r>
            <a:r>
              <a:rPr lang="en-US" sz="24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Picture 2" descr="Fotografía de JOSE SANTOS GUERRA PINTOR - Diario Puerto Varas">
            <a:extLst>
              <a:ext uri="{FF2B5EF4-FFF2-40B4-BE49-F238E27FC236}">
                <a16:creationId xmlns:a16="http://schemas.microsoft.com/office/drawing/2014/main" id="{D00748D5-8170-4DEA-A29E-639D3321D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r="-1" b="1005"/>
          <a:stretch/>
        </p:blipFill>
        <p:spPr bwMode="auto">
          <a:xfrm>
            <a:off x="916508" y="0"/>
            <a:ext cx="10358984" cy="557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7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tacoras de Taller: &quot;El Arte de Reconstruir&quot;">
            <a:extLst>
              <a:ext uri="{FF2B5EF4-FFF2-40B4-BE49-F238E27FC236}">
                <a16:creationId xmlns:a16="http://schemas.microsoft.com/office/drawing/2014/main" id="{1A8119D6-AD79-4A97-92DD-680B9A1DD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17156" b="-1"/>
          <a:stretch/>
        </p:blipFill>
        <p:spPr bwMode="auto">
          <a:xfrm>
            <a:off x="-1" y="0"/>
            <a:ext cx="632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240291-9D26-4D11-9053-2321ECFE6E80}"/>
              </a:ext>
            </a:extLst>
          </p:cNvPr>
          <p:cNvSpPr txBox="1"/>
          <p:nvPr/>
        </p:nvSpPr>
        <p:spPr>
          <a:xfrm>
            <a:off x="7312784" y="2736502"/>
            <a:ext cx="4192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/>
              <a:t>Quiero mi ciudad repleta de colores y disfrutar del saludo de mi vecino.</a:t>
            </a:r>
          </a:p>
        </p:txBody>
      </p:sp>
    </p:spTree>
    <p:extLst>
      <p:ext uri="{BB962C8B-B14F-4D97-AF65-F5344CB8AC3E}">
        <p14:creationId xmlns:p14="http://schemas.microsoft.com/office/powerpoint/2010/main" val="370013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44079FE-5F3C-49CE-AA84-8A1F8C7F7FF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Santos Guerra: La república de sus sueños - Culturizarte">
            <a:extLst>
              <a:ext uri="{FF2B5EF4-FFF2-40B4-BE49-F238E27FC236}">
                <a16:creationId xmlns:a16="http://schemas.microsoft.com/office/drawing/2014/main" id="{EE9EA1C9-06D3-4E62-A568-C2CBC355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8" y="543150"/>
            <a:ext cx="5015753" cy="41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02A239-DF47-444B-A685-F9125AC9DA61}"/>
              </a:ext>
            </a:extLst>
          </p:cNvPr>
          <p:cNvSpPr txBox="1"/>
          <p:nvPr/>
        </p:nvSpPr>
        <p:spPr>
          <a:xfrm>
            <a:off x="309792" y="5042927"/>
            <a:ext cx="5314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chemeClr val="bg1"/>
                </a:solidFill>
              </a:rPr>
              <a:t>¿A dónde va tan apurado el abuelo elegante de mi barrio?</a:t>
            </a:r>
          </a:p>
        </p:txBody>
      </p:sp>
      <p:pic>
        <p:nvPicPr>
          <p:cNvPr id="6" name="Picture 2" descr="José Santos Guerra. Nuevas obras en... - Galería Kunst.cl | Facebook">
            <a:extLst>
              <a:ext uri="{FF2B5EF4-FFF2-40B4-BE49-F238E27FC236}">
                <a16:creationId xmlns:a16="http://schemas.microsoft.com/office/drawing/2014/main" id="{EF865103-CF21-43AB-9CFD-84BC6A965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40" y="543150"/>
            <a:ext cx="5015752" cy="411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0A0CC4-9555-4BF1-8DFF-FCE662118E32}"/>
              </a:ext>
            </a:extLst>
          </p:cNvPr>
          <p:cNvSpPr txBox="1"/>
          <p:nvPr/>
        </p:nvSpPr>
        <p:spPr>
          <a:xfrm>
            <a:off x="6621095" y="5042927"/>
            <a:ext cx="526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/>
              <a:t>Yo veo el mar azul en la mañana, verde a medio día y amarillo cuando el día se termina.</a:t>
            </a:r>
          </a:p>
        </p:txBody>
      </p:sp>
    </p:spTree>
    <p:extLst>
      <p:ext uri="{BB962C8B-B14F-4D97-AF65-F5344CB8AC3E}">
        <p14:creationId xmlns:p14="http://schemas.microsoft.com/office/powerpoint/2010/main" val="32958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1A1A58-3C8D-4558-AF69-A6361AD71959}"/>
              </a:ext>
            </a:extLst>
          </p:cNvPr>
          <p:cNvSpPr/>
          <p:nvPr/>
        </p:nvSpPr>
        <p:spPr>
          <a:xfrm>
            <a:off x="1266319" y="5610496"/>
            <a:ext cx="9659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i="1" dirty="0"/>
              <a:t>El gallo está cantando al amanecer…</a:t>
            </a:r>
          </a:p>
          <a:p>
            <a:pPr algn="ctr"/>
            <a:r>
              <a:rPr lang="es-CL" sz="2800" b="1" i="1" dirty="0"/>
              <a:t>¿A cuántos despertó?</a:t>
            </a:r>
          </a:p>
        </p:txBody>
      </p:sp>
      <p:pic>
        <p:nvPicPr>
          <p:cNvPr id="3" name="Picture 4" descr="El resto de mi vida: Adiós definitivo">
            <a:extLst>
              <a:ext uri="{FF2B5EF4-FFF2-40B4-BE49-F238E27FC236}">
                <a16:creationId xmlns:a16="http://schemas.microsoft.com/office/drawing/2014/main" id="{CB6DFB21-0390-434A-B886-9BF0B01DA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16023"/>
          <a:stretch/>
        </p:blipFill>
        <p:spPr bwMode="auto">
          <a:xfrm>
            <a:off x="1155706" y="0"/>
            <a:ext cx="9659361" cy="54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0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sé Santos Guerra : Viaje póstumo colorido mundo José Santos ...">
            <a:extLst>
              <a:ext uri="{FF2B5EF4-FFF2-40B4-BE49-F238E27FC236}">
                <a16:creationId xmlns:a16="http://schemas.microsoft.com/office/drawing/2014/main" id="{CD75F375-E6F8-4D2A-80FC-DF5E181E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1588"/>
            <a:ext cx="12191999" cy="593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15F561-6886-41A8-A12F-A0E07FA25B5B}"/>
              </a:ext>
            </a:extLst>
          </p:cNvPr>
          <p:cNvSpPr txBox="1"/>
          <p:nvPr/>
        </p:nvSpPr>
        <p:spPr>
          <a:xfrm>
            <a:off x="649942" y="197223"/>
            <a:ext cx="1110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i="1" dirty="0">
                <a:solidFill>
                  <a:schemeClr val="bg1"/>
                </a:solidFill>
              </a:rPr>
              <a:t>Me pongo a observar y puedo inventar un cuento en mi cabeza</a:t>
            </a:r>
          </a:p>
        </p:txBody>
      </p:sp>
    </p:spTree>
    <p:extLst>
      <p:ext uri="{BB962C8B-B14F-4D97-AF65-F5344CB8AC3E}">
        <p14:creationId xmlns:p14="http://schemas.microsoft.com/office/powerpoint/2010/main" val="161818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6400B2-544C-4B94-87F3-F62CAB48D47F}"/>
              </a:ext>
            </a:extLst>
          </p:cNvPr>
          <p:cNvSpPr txBox="1"/>
          <p:nvPr/>
        </p:nvSpPr>
        <p:spPr>
          <a:xfrm>
            <a:off x="2749825" y="597455"/>
            <a:ext cx="669234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6600"/>
                </a:solidFill>
              </a:rPr>
              <a:t>Recuerden que </a:t>
            </a:r>
            <a:r>
              <a:rPr lang="es-ES" sz="2800" b="1" dirty="0">
                <a:solidFill>
                  <a:srgbClr val="006600"/>
                </a:solidFill>
              </a:rPr>
              <a:t>los materiales que podrás utilizar son los que tengan en la casa.</a:t>
            </a:r>
          </a:p>
          <a:p>
            <a:endParaRPr lang="es-ES" sz="2800" b="1" dirty="0">
              <a:solidFill>
                <a:srgbClr val="006600"/>
              </a:solidFill>
            </a:endParaRPr>
          </a:p>
          <a:p>
            <a:pPr algn="just"/>
            <a:endParaRPr lang="is-IS" sz="2800" dirty="0"/>
          </a:p>
          <a:p>
            <a:pPr algn="just"/>
            <a:r>
              <a:rPr lang="is-IS" sz="2800" b="1" dirty="0">
                <a:solidFill>
                  <a:srgbClr val="C00000"/>
                </a:solidFill>
              </a:rPr>
              <a:t>Intenten buscar una hoja blanca y de un tamaño que les permitan realizar la obra de arte con todos los detalles que imaginaron.</a:t>
            </a:r>
          </a:p>
          <a:p>
            <a:pPr algn="just"/>
            <a:endParaRPr lang="is-IS" sz="2800" b="1" dirty="0">
              <a:solidFill>
                <a:srgbClr val="C00000"/>
              </a:solidFill>
            </a:endParaRPr>
          </a:p>
          <a:p>
            <a:pPr algn="just"/>
            <a:endParaRPr lang="is-IS" sz="2800" b="1" dirty="0"/>
          </a:p>
          <a:p>
            <a:pPr algn="just"/>
            <a:r>
              <a:rPr lang="is-IS" sz="2800" b="1" dirty="0">
                <a:solidFill>
                  <a:srgbClr val="002060"/>
                </a:solidFill>
              </a:rPr>
              <a:t>Recuerden guardar sus trabajos en la carpeta de arte que han estado realizando.   </a:t>
            </a:r>
          </a:p>
          <a:p>
            <a:pPr algn="just"/>
            <a:endParaRPr lang="is-IS" dirty="0"/>
          </a:p>
          <a:p>
            <a:pPr algn="just"/>
            <a:endParaRPr lang="es-ES" dirty="0"/>
          </a:p>
          <a:p>
            <a:endParaRPr lang="es-CL" dirty="0"/>
          </a:p>
        </p:txBody>
      </p:sp>
      <p:pic>
        <p:nvPicPr>
          <p:cNvPr id="2054" name="Picture 6" descr="Pinturas $50 a $190 mil (CLP) + IVA @ Galería de Arte Trece">
            <a:extLst>
              <a:ext uri="{FF2B5EF4-FFF2-40B4-BE49-F238E27FC236}">
                <a16:creationId xmlns:a16="http://schemas.microsoft.com/office/drawing/2014/main" id="{9E8CF859-D7B6-4213-B97A-149396209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0"/>
          <a:stretch/>
        </p:blipFill>
        <p:spPr bwMode="auto">
          <a:xfrm rot="5400000">
            <a:off x="-2611817" y="2611815"/>
            <a:ext cx="6913476" cy="168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nturas $50 a $190 mil (CLP) + IVA @ Galería de Arte Trece">
            <a:extLst>
              <a:ext uri="{FF2B5EF4-FFF2-40B4-BE49-F238E27FC236}">
                <a16:creationId xmlns:a16="http://schemas.microsoft.com/office/drawing/2014/main" id="{1B06D37D-4209-4370-A330-B50F15E20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94"/>
          <a:stretch/>
        </p:blipFill>
        <p:spPr bwMode="auto">
          <a:xfrm rot="5400000">
            <a:off x="7890339" y="2611816"/>
            <a:ext cx="6913475" cy="16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9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3A66D3-A930-C848-9E7D-8FC4EF58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867"/>
            <a:ext cx="12192000" cy="69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4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166</Words>
  <Application>Microsoft Office PowerPoint</Application>
  <PresentationFormat>Panorámica</PresentationFormat>
  <Paragraphs>21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Roboto</vt:lpstr>
      <vt:lpstr>TheSans B2 ExtraLight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Constanza Reyes</dc:creator>
  <cp:lastModifiedBy>Constanza Reyes</cp:lastModifiedBy>
  <cp:revision>9</cp:revision>
  <dcterms:created xsi:type="dcterms:W3CDTF">2020-05-13T19:39:02Z</dcterms:created>
  <dcterms:modified xsi:type="dcterms:W3CDTF">2020-05-13T21:15:24Z</dcterms:modified>
</cp:coreProperties>
</file>