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81" r:id="rId3"/>
    <p:sldId id="284" r:id="rId4"/>
    <p:sldId id="283" r:id="rId5"/>
    <p:sldId id="286" r:id="rId6"/>
    <p:sldId id="287" r:id="rId7"/>
    <p:sldId id="288" r:id="rId8"/>
    <p:sldId id="275" r:id="rId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-8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3F3B3F5-8574-4A96-A67B-F459F27EE5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1522CE52-6601-45B8-A13D-BCF82D13F2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EADCFA0-ED54-4149-B639-202580D9E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722C-7C10-4A3D-89DC-9DBEEAD220E5}" type="datetimeFigureOut">
              <a:rPr lang="es-CL" smtClean="0"/>
              <a:t>18-06-2020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8CB39E5-24F5-459D-972A-D4E6A7D34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F3C1797-E2A3-4381-B90A-99A234321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0A163-0BC2-4A82-939C-48C12D53EB1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67998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5B5914-6A17-472A-A06E-7616597C2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B15FC40-2B36-4CDB-9845-B2EC321E10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F6410D3-1403-4BE4-BF27-71E837B3C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722C-7C10-4A3D-89DC-9DBEEAD220E5}" type="datetimeFigureOut">
              <a:rPr lang="es-CL" smtClean="0"/>
              <a:t>18-06-2020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72F3285-0038-4C4E-8D0E-0BC9F4A1A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0841217-9CD0-4EAA-9278-A7D648E1D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0A163-0BC2-4A82-939C-48C12D53EB1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95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3456434B-0C67-4CFE-8ED9-840E04C200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3CA0E480-430B-45C6-9B09-E70B7D0F66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9C0489C-EED2-4114-B60B-FFBF7C592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722C-7C10-4A3D-89DC-9DBEEAD220E5}" type="datetimeFigureOut">
              <a:rPr lang="es-CL" smtClean="0"/>
              <a:t>18-06-2020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02084C0-E975-45BA-A486-A60555250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9D50119-2FB8-4C91-9AFA-E34528585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0A163-0BC2-4A82-939C-48C12D53EB1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03147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7136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898AB97-2162-4166-B69D-8C86E2F09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D193360-BD19-4B29-B95B-11BC0225E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F1BA02A-AAED-4A42-844D-9430FAA29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722C-7C10-4A3D-89DC-9DBEEAD220E5}" type="datetimeFigureOut">
              <a:rPr lang="es-CL" smtClean="0"/>
              <a:t>18-06-2020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D53EFD6-1B71-4C1C-8069-939596266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E0CF0FE-8C38-4FB7-AF00-62FC05752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0A163-0BC2-4A82-939C-48C12D53EB1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9848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338517E-01F0-4200-8915-296D2D373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F80D100C-C2A2-4D53-B0D6-3B6BE6BBF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627CBDE-F754-4BE3-8CF1-90696F463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722C-7C10-4A3D-89DC-9DBEEAD220E5}" type="datetimeFigureOut">
              <a:rPr lang="es-CL" smtClean="0"/>
              <a:t>18-06-2020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707E2E7-5825-4AF0-98E2-178DE2227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47769FE-6C0E-40F7-8FC9-A8CA46541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0A163-0BC2-4A82-939C-48C12D53EB1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38431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E9FBC5A-3C00-4644-939E-3092D809E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B70FD47-A5C8-4904-BF5B-6B2E45AA3B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DE4196C0-938E-4F71-B51F-81D413690F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A5FC614-AC68-4C5B-A922-CA4A36318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722C-7C10-4A3D-89DC-9DBEEAD220E5}" type="datetimeFigureOut">
              <a:rPr lang="es-CL" smtClean="0"/>
              <a:t>18-06-2020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2E022F01-FFBE-44C6-88E0-7B530FE97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30B4EDEA-E945-4ABA-B16B-47273D22D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0A163-0BC2-4A82-939C-48C12D53EB1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94040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B49EE97-B6C6-4E4A-A89C-0C5215F10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65116AD-9E90-46E8-AA39-D9D871190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F74E500C-E686-4403-8C82-BB3BA08D6B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5D1FCACA-17FF-4D2E-BF70-35F994910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8744BD7F-6B25-4345-88A6-429F86308A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72145146-DA62-4BAA-B838-5F5C56918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722C-7C10-4A3D-89DC-9DBEEAD220E5}" type="datetimeFigureOut">
              <a:rPr lang="es-CL" smtClean="0"/>
              <a:t>18-06-2020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F2052DE0-8462-47AF-A722-F78E7623E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511B0C6D-9521-49C8-9F01-E319B0FCE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0A163-0BC2-4A82-939C-48C12D53EB1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09349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DFE22F7-6D06-486D-AC3E-BE98B8731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0DA3E95E-B2D7-4F3F-ACEA-B0A8EA8DE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722C-7C10-4A3D-89DC-9DBEEAD220E5}" type="datetimeFigureOut">
              <a:rPr lang="es-CL" smtClean="0"/>
              <a:t>18-06-2020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C0F643F6-D665-4F90-892F-75813C315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DAF7AD5F-A36E-49DE-9889-EB03ACEA2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0A163-0BC2-4A82-939C-48C12D53EB1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25558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DD1A292A-98A4-4FCB-A81D-A773D0C49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722C-7C10-4A3D-89DC-9DBEEAD220E5}" type="datetimeFigureOut">
              <a:rPr lang="es-CL" smtClean="0"/>
              <a:t>18-06-2020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795EA015-1E4F-461E-819A-FDE0041C0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8561A446-95EC-4840-90B5-EA67B308A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0A163-0BC2-4A82-939C-48C12D53EB1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84872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F746123-657D-4AF8-B676-6B76D99E4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A9B43AA-5076-4EE7-891B-1E5C9E5AD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98C20C1D-D262-4E1B-B44C-32E8075C04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0508FE4-A3D0-42E4-B6B8-49F0DB473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722C-7C10-4A3D-89DC-9DBEEAD220E5}" type="datetimeFigureOut">
              <a:rPr lang="es-CL" smtClean="0"/>
              <a:t>18-06-2020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BFC04293-DC71-43FE-92F1-B7B4765C8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671A81F4-043B-4FB4-914E-64D134B9D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0A163-0BC2-4A82-939C-48C12D53EB1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44097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E217C0B-15E9-4BBD-838C-FDEE024C9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699C51AE-00DB-4961-92CE-CA54B74A7F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432E5190-7DC1-416E-A2EA-18EB2CD2A0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6F109B61-62DA-4F8C-A18D-1C2A9758E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722C-7C10-4A3D-89DC-9DBEEAD220E5}" type="datetimeFigureOut">
              <a:rPr lang="es-CL" smtClean="0"/>
              <a:t>18-06-2020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8CAD7F10-7DA2-45BB-8123-6AC383E0B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44343F09-689A-4DEC-A284-C0FB5C5EC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0A163-0BC2-4A82-939C-48C12D53EB1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4902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EFE80776-F902-4443-AB88-4E5C88775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5A4F99D-E961-48F4-AE67-05EEC11FE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C793FA2-4E8D-4235-9A6C-92566033D3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D722C-7C10-4A3D-89DC-9DBEEAD220E5}" type="datetimeFigureOut">
              <a:rPr lang="es-CL" smtClean="0"/>
              <a:t>18-06-2020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EAA175C-452D-4460-921B-430D0E83B3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4F7F5BC-1A01-4B60-A761-C9C6602D55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0A163-0BC2-4A82-939C-48C12D53EB1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23927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XvDfTbKdYh0?feature=oembed" TargetMode="External"/><Relationship Id="rId5" Type="http://schemas.openxmlformats.org/officeDocument/2006/relationships/hyperlink" Target="https://www.youtube.com/watch?v=XvDfTbKdYh0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Muestra recorre 50 años de trayectoria de Roberto Matta - La Tercera">
            <a:extLst>
              <a:ext uri="{FF2B5EF4-FFF2-40B4-BE49-F238E27FC236}">
                <a16:creationId xmlns:a16="http://schemas.microsoft.com/office/drawing/2014/main" xmlns="" id="{826F2EDB-6618-40FF-B2E6-33701144C2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6" r="6809" b="1"/>
          <a:stretch/>
        </p:blipFill>
        <p:spPr bwMode="auto">
          <a:xfrm>
            <a:off x="20" y="0"/>
            <a:ext cx="12191980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0F978E67-66E5-46EF-BD6D-F268A51073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35" t="16752" r="10842" b="18107"/>
          <a:stretch/>
        </p:blipFill>
        <p:spPr>
          <a:xfrm>
            <a:off x="1905086" y="988039"/>
            <a:ext cx="8786191" cy="4505707"/>
          </a:xfrm>
          <a:prstGeom prst="rect">
            <a:avLst/>
          </a:prstGeom>
          <a:ln>
            <a:solidFill>
              <a:schemeClr val="accent1"/>
            </a:solidFill>
            <a:prstDash val="solid"/>
          </a:ln>
        </p:spPr>
      </p:pic>
      <p:sp>
        <p:nvSpPr>
          <p:cNvPr id="71" name="Freeform: Shape 70">
            <a:extLst>
              <a:ext uri="{FF2B5EF4-FFF2-40B4-BE49-F238E27FC236}">
                <a16:creationId xmlns:a16="http://schemas.microsoft.com/office/drawing/2014/main" xmlns="" id="{569BBA9B-8F4E-4D2B-BEFA-41A4754433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851012D1-8033-40B1-9EC0-91390FFC74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2E80C965-DB6D-4F81-9E9E-B027384D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Isosceles Triangle 76">
            <a:extLst>
              <a:ext uri="{FF2B5EF4-FFF2-40B4-BE49-F238E27FC236}">
                <a16:creationId xmlns:a16="http://schemas.microsoft.com/office/drawing/2014/main" xmlns="" id="{D291F021-C45C-4D44-A2B8-A789E386CC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357F70E7-B472-48A8-AAA8-74ABE58DABF2}"/>
              </a:ext>
            </a:extLst>
          </p:cNvPr>
          <p:cNvSpPr txBox="1"/>
          <p:nvPr/>
        </p:nvSpPr>
        <p:spPr>
          <a:xfrm>
            <a:off x="6363875" y="2077462"/>
            <a:ext cx="42225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600" dirty="0">
                <a:latin typeface="Arial" panose="020B0604020202020204" pitchFamily="34" charset="0"/>
                <a:cs typeface="Arial" panose="020B0604020202020204" pitchFamily="34" charset="0"/>
              </a:rPr>
              <a:t>Actividad N° 8</a:t>
            </a:r>
          </a:p>
          <a:p>
            <a:endParaRPr lang="is-I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s-I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is-I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Pintando mi sueño</a:t>
            </a:r>
            <a:r>
              <a:rPr lang="is-I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  <a:p>
            <a:endParaRPr lang="is-IS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s-IS" sz="1400" dirty="0">
                <a:latin typeface="Arial" panose="020B0604020202020204" pitchFamily="34" charset="0"/>
                <a:cs typeface="Arial" panose="020B0604020202020204" pitchFamily="34" charset="0"/>
              </a:rPr>
              <a:t>ARTES VISUALES</a:t>
            </a:r>
            <a:endParaRPr lang="es-C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52C05656-A9B8-4212-8987-3625595417A8}"/>
              </a:ext>
            </a:extLst>
          </p:cNvPr>
          <p:cNvSpPr txBox="1"/>
          <p:nvPr/>
        </p:nvSpPr>
        <p:spPr>
          <a:xfrm>
            <a:off x="6298182" y="4146999"/>
            <a:ext cx="3436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i="1" dirty="0">
                <a:latin typeface="Arial" panose="020B0604020202020204" pitchFamily="34" charset="0"/>
                <a:cs typeface="Arial" panose="020B0604020202020204" pitchFamily="34" charset="0"/>
              </a:rPr>
              <a:t>18/05/2020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xmlns="" id="{98F7592F-2C2F-4095-92E6-B53BF9A9CCB9}"/>
              </a:ext>
            </a:extLst>
          </p:cNvPr>
          <p:cNvCxnSpPr>
            <a:cxnSpLocks/>
          </p:cNvCxnSpPr>
          <p:nvPr/>
        </p:nvCxnSpPr>
        <p:spPr>
          <a:xfrm>
            <a:off x="6487927" y="3968101"/>
            <a:ext cx="331219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xmlns="" id="{71935006-B3A3-4882-9ABC-696794F124F3}"/>
              </a:ext>
            </a:extLst>
          </p:cNvPr>
          <p:cNvCxnSpPr>
            <a:cxnSpLocks/>
          </p:cNvCxnSpPr>
          <p:nvPr/>
        </p:nvCxnSpPr>
        <p:spPr>
          <a:xfrm>
            <a:off x="6096000" y="2571082"/>
            <a:ext cx="0" cy="194035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511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Miscelaneos: Roberto Matta el último de los representantes del ...">
            <a:extLst>
              <a:ext uri="{FF2B5EF4-FFF2-40B4-BE49-F238E27FC236}">
                <a16:creationId xmlns:a16="http://schemas.microsoft.com/office/drawing/2014/main" xmlns="" id="{E29BF24F-041B-4130-97DF-3A27DA749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4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8F0A658A-68DB-4BCD-BE3E-60F08559F335}"/>
              </a:ext>
            </a:extLst>
          </p:cNvPr>
          <p:cNvSpPr txBox="1"/>
          <p:nvPr/>
        </p:nvSpPr>
        <p:spPr>
          <a:xfrm>
            <a:off x="2565417" y="479137"/>
            <a:ext cx="7061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i="1" dirty="0"/>
              <a:t>Te invitamos a disfrutar de este hermoso video</a:t>
            </a:r>
          </a:p>
        </p:txBody>
      </p:sp>
      <p:pic>
        <p:nvPicPr>
          <p:cNvPr id="3" name="Elementos multimedia en línea 2" title="&quot;El pequeￃﾱo que pintￃﾳ sus sueￃﾱos&quot; | Cuento animado sobre Roberto Matta">
            <a:hlinkClick r:id="" action="ppaction://media"/>
            <a:extLst>
              <a:ext uri="{FF2B5EF4-FFF2-40B4-BE49-F238E27FC236}">
                <a16:creationId xmlns:a16="http://schemas.microsoft.com/office/drawing/2014/main" xmlns="" id="{E8F8E3DD-E61D-4FE5-BB47-9B1878897EA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35407" y="1305314"/>
            <a:ext cx="8747085" cy="4910056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5171A65F-E748-4E2D-A593-D55A15E2C16B}"/>
              </a:ext>
            </a:extLst>
          </p:cNvPr>
          <p:cNvSpPr/>
          <p:nvPr/>
        </p:nvSpPr>
        <p:spPr>
          <a:xfrm>
            <a:off x="3750840" y="6298064"/>
            <a:ext cx="4916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hlinkClick r:id="rId5"/>
              </a:rPr>
              <a:t>https://www.youtube.com/watch?v=XvDfTbKdYh0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7161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LatinArt.com - Matta en América: Pinturas y Dibujos de los años 40 ...">
            <a:extLst>
              <a:ext uri="{FF2B5EF4-FFF2-40B4-BE49-F238E27FC236}">
                <a16:creationId xmlns:a16="http://schemas.microsoft.com/office/drawing/2014/main" xmlns="" id="{2B90CFD8-76A6-48F3-BFCD-FAEAC5EC80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30" b="14562"/>
          <a:stretch/>
        </p:blipFill>
        <p:spPr bwMode="auto">
          <a:xfrm>
            <a:off x="20" y="10"/>
            <a:ext cx="12191980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Freeform: Shape 136">
            <a:extLst>
              <a:ext uri="{FF2B5EF4-FFF2-40B4-BE49-F238E27FC236}">
                <a16:creationId xmlns:a16="http://schemas.microsoft.com/office/drawing/2014/main" xmlns="" id="{569BBA9B-8F4E-4D2B-BEFA-41A4754433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xmlns="" id="{851012D1-8033-40B1-9EC0-91390FFC74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xmlns="" id="{2E80C965-DB6D-4F81-9E9E-B027384D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Isosceles Triangle 142">
            <a:extLst>
              <a:ext uri="{FF2B5EF4-FFF2-40B4-BE49-F238E27FC236}">
                <a16:creationId xmlns:a16="http://schemas.microsoft.com/office/drawing/2014/main" xmlns="" id="{D291F021-C45C-4D44-A2B8-A789E386CC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xmlns="" id="{DD08BCC6-19EA-4D8D-9036-1D0C34225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1384"/>
            <a:ext cx="12192000" cy="554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ocadillo: ovalado 4">
            <a:extLst>
              <a:ext uri="{FF2B5EF4-FFF2-40B4-BE49-F238E27FC236}">
                <a16:creationId xmlns:a16="http://schemas.microsoft.com/office/drawing/2014/main" xmlns="" id="{BC4A5BBF-29A5-46B8-A764-E8782B53E13F}"/>
              </a:ext>
            </a:extLst>
          </p:cNvPr>
          <p:cNvSpPr/>
          <p:nvPr/>
        </p:nvSpPr>
        <p:spPr>
          <a:xfrm>
            <a:off x="5350875" y="60151"/>
            <a:ext cx="5401993" cy="3859542"/>
          </a:xfrm>
          <a:custGeom>
            <a:avLst/>
            <a:gdLst>
              <a:gd name="connsiteX0" fmla="*/ -1312630 w 5401993"/>
              <a:gd name="connsiteY0" fmla="*/ 2994117 h 3859542"/>
              <a:gd name="connsiteX1" fmla="*/ -836120 w 5401993"/>
              <a:gd name="connsiteY1" fmla="*/ 2728978 h 3859542"/>
              <a:gd name="connsiteX2" fmla="*/ -359609 w 5401993"/>
              <a:gd name="connsiteY2" fmla="*/ 2463839 h 3859542"/>
              <a:gd name="connsiteX3" fmla="*/ 35984 w 5401993"/>
              <a:gd name="connsiteY3" fmla="*/ 2243724 h 3859542"/>
              <a:gd name="connsiteX4" fmla="*/ 2332098 w 5401993"/>
              <a:gd name="connsiteY4" fmla="*/ 18083 h 3859542"/>
              <a:gd name="connsiteX5" fmla="*/ 5227250 w 5401993"/>
              <a:gd name="connsiteY5" fmla="*/ 1246930 h 3859542"/>
              <a:gd name="connsiteX6" fmla="*/ 3357578 w 5401993"/>
              <a:gd name="connsiteY6" fmla="*/ 3801656 h 3859542"/>
              <a:gd name="connsiteX7" fmla="*/ 394651 w 5401993"/>
              <a:gd name="connsiteY7" fmla="*/ 2934137 h 3859542"/>
              <a:gd name="connsiteX8" fmla="*/ -123224 w 5401993"/>
              <a:gd name="connsiteY8" fmla="*/ 2952331 h 3859542"/>
              <a:gd name="connsiteX9" fmla="*/ -675245 w 5401993"/>
              <a:gd name="connsiteY9" fmla="*/ 2971724 h 3859542"/>
              <a:gd name="connsiteX10" fmla="*/ -1312630 w 5401993"/>
              <a:gd name="connsiteY10" fmla="*/ 2994117 h 3859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01993" h="3859542" fill="none" extrusionOk="0">
                <a:moveTo>
                  <a:pt x="-1312630" y="2994117"/>
                </a:moveTo>
                <a:cubicBezTo>
                  <a:pt x="-1186558" y="2900441"/>
                  <a:pt x="-1048365" y="2875732"/>
                  <a:pt x="-836120" y="2728978"/>
                </a:cubicBezTo>
                <a:cubicBezTo>
                  <a:pt x="-623875" y="2582224"/>
                  <a:pt x="-458130" y="2516310"/>
                  <a:pt x="-359609" y="2463839"/>
                </a:cubicBezTo>
                <a:cubicBezTo>
                  <a:pt x="-261088" y="2411368"/>
                  <a:pt x="-94222" y="2315691"/>
                  <a:pt x="35984" y="2243724"/>
                </a:cubicBezTo>
                <a:cubicBezTo>
                  <a:pt x="-339908" y="876718"/>
                  <a:pt x="1140792" y="112513"/>
                  <a:pt x="2332098" y="18083"/>
                </a:cubicBezTo>
                <a:cubicBezTo>
                  <a:pt x="3624078" y="-35081"/>
                  <a:pt x="4651673" y="511775"/>
                  <a:pt x="5227250" y="1246930"/>
                </a:cubicBezTo>
                <a:cubicBezTo>
                  <a:pt x="5647882" y="2229963"/>
                  <a:pt x="5265900" y="3607930"/>
                  <a:pt x="3357578" y="3801656"/>
                </a:cubicBezTo>
                <a:cubicBezTo>
                  <a:pt x="2054523" y="3999676"/>
                  <a:pt x="986877" y="3763406"/>
                  <a:pt x="394651" y="2934137"/>
                </a:cubicBezTo>
                <a:cubicBezTo>
                  <a:pt x="142466" y="2965513"/>
                  <a:pt x="-264" y="2923122"/>
                  <a:pt x="-123224" y="2952331"/>
                </a:cubicBezTo>
                <a:cubicBezTo>
                  <a:pt x="-246184" y="2981540"/>
                  <a:pt x="-461430" y="2979541"/>
                  <a:pt x="-675245" y="2971724"/>
                </a:cubicBezTo>
                <a:cubicBezTo>
                  <a:pt x="-889060" y="2963907"/>
                  <a:pt x="-1016010" y="2954904"/>
                  <a:pt x="-1312630" y="2994117"/>
                </a:cubicBezTo>
                <a:close/>
              </a:path>
              <a:path w="5401993" h="3859542" stroke="0" extrusionOk="0">
                <a:moveTo>
                  <a:pt x="-1312630" y="2994117"/>
                </a:moveTo>
                <a:cubicBezTo>
                  <a:pt x="-1192398" y="2915612"/>
                  <a:pt x="-1067704" y="2870535"/>
                  <a:pt x="-890064" y="2758994"/>
                </a:cubicBezTo>
                <a:cubicBezTo>
                  <a:pt x="-712424" y="2647452"/>
                  <a:pt x="-616390" y="2629432"/>
                  <a:pt x="-480985" y="2531375"/>
                </a:cubicBezTo>
                <a:cubicBezTo>
                  <a:pt x="-345580" y="2433318"/>
                  <a:pt x="-174193" y="2393452"/>
                  <a:pt x="35984" y="2243724"/>
                </a:cubicBezTo>
                <a:cubicBezTo>
                  <a:pt x="-184620" y="1319798"/>
                  <a:pt x="682555" y="302749"/>
                  <a:pt x="2332098" y="18083"/>
                </a:cubicBezTo>
                <a:cubicBezTo>
                  <a:pt x="3597244" y="-132620"/>
                  <a:pt x="5001523" y="354672"/>
                  <a:pt x="5227250" y="1246930"/>
                </a:cubicBezTo>
                <a:cubicBezTo>
                  <a:pt x="5822762" y="2357185"/>
                  <a:pt x="4908157" y="3406572"/>
                  <a:pt x="3357578" y="3801656"/>
                </a:cubicBezTo>
                <a:cubicBezTo>
                  <a:pt x="2057168" y="4108121"/>
                  <a:pt x="918164" y="3870759"/>
                  <a:pt x="394651" y="2934137"/>
                </a:cubicBezTo>
                <a:cubicBezTo>
                  <a:pt x="226508" y="2952638"/>
                  <a:pt x="51129" y="2955417"/>
                  <a:pt x="-174443" y="2954130"/>
                </a:cubicBezTo>
                <a:cubicBezTo>
                  <a:pt x="-400015" y="2952844"/>
                  <a:pt x="-560788" y="2967921"/>
                  <a:pt x="-709391" y="2972924"/>
                </a:cubicBezTo>
                <a:cubicBezTo>
                  <a:pt x="-857994" y="2977927"/>
                  <a:pt x="-1158936" y="3011175"/>
                  <a:pt x="-1312630" y="2994117"/>
                </a:cubicBezTo>
                <a:close/>
              </a:path>
            </a:pathLst>
          </a:custGeom>
          <a:solidFill>
            <a:schemeClr val="bg1">
              <a:alpha val="88000"/>
            </a:schemeClr>
          </a:solidFill>
          <a:ln w="38100">
            <a:extLst>
              <a:ext uri="{C807C97D-BFC1-408E-A445-0C87EB9F89A2}">
                <ask:lineSketchStyleProps xmlns:ask="http://schemas.microsoft.com/office/drawing/2018/sketchyshapes" xmlns="" sd="2205645122">
                  <a:prstGeom prst="wedgeEllipseCallout">
                    <a:avLst>
                      <a:gd name="adj1" fmla="val -74299"/>
                      <a:gd name="adj2" fmla="val 2757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753CC1E2-0F1C-40C2-ACA5-23D068B521DC}"/>
              </a:ext>
            </a:extLst>
          </p:cNvPr>
          <p:cNvSpPr/>
          <p:nvPr/>
        </p:nvSpPr>
        <p:spPr>
          <a:xfrm>
            <a:off x="5835386" y="774414"/>
            <a:ext cx="442572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¡Queridos niños y niñas!</a:t>
            </a:r>
          </a:p>
          <a:p>
            <a:pPr algn="ctr"/>
            <a:endParaRPr lang="es-CL" sz="2000" dirty="0">
              <a:latin typeface="Comic Sans MS" panose="030F0702030302020204" pitchFamily="66" charset="0"/>
            </a:endParaRPr>
          </a:p>
          <a:p>
            <a:pPr algn="ctr"/>
            <a:r>
              <a:rPr lang="es-CL" sz="2000" dirty="0">
                <a:latin typeface="Comic Sans MS" panose="030F0702030302020204" pitchFamily="66" charset="0"/>
              </a:rPr>
              <a:t>Como ya vieron en el video, yo soy Roberto Matta, pintor chileno. </a:t>
            </a:r>
          </a:p>
          <a:p>
            <a:pPr algn="ctr"/>
            <a:endParaRPr lang="es-CL" sz="2000" dirty="0">
              <a:latin typeface="Comic Sans MS" panose="030F0702030302020204" pitchFamily="66" charset="0"/>
            </a:endParaRPr>
          </a:p>
          <a:p>
            <a:pPr algn="ctr"/>
            <a:r>
              <a:rPr lang="es-CL" sz="2000" dirty="0">
                <a:latin typeface="Comic Sans MS" panose="030F0702030302020204" pitchFamily="66" charset="0"/>
              </a:rPr>
              <a:t>Y los quiero invitar a que piensen en un sueño hermoso y que lo puedan dibujar</a:t>
            </a:r>
            <a:r>
              <a:rPr lang="es-C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4603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3645E66B-DE76-4998-9383-B0CDA194394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2192000" cy="6892457"/>
          </a:xfrm>
          <a:prstGeom prst="rect">
            <a:avLst/>
          </a:prstGeom>
        </p:spPr>
      </p:pic>
      <p:sp>
        <p:nvSpPr>
          <p:cNvPr id="14" name="Medio marco 13">
            <a:extLst>
              <a:ext uri="{FF2B5EF4-FFF2-40B4-BE49-F238E27FC236}">
                <a16:creationId xmlns:a16="http://schemas.microsoft.com/office/drawing/2014/main" xmlns="" id="{2CBE7548-32CF-486F-A555-A82F8AE0B64E}"/>
              </a:ext>
            </a:extLst>
          </p:cNvPr>
          <p:cNvSpPr/>
          <p:nvPr/>
        </p:nvSpPr>
        <p:spPr>
          <a:xfrm>
            <a:off x="6096000" y="373633"/>
            <a:ext cx="1232452" cy="1205980"/>
          </a:xfrm>
          <a:prstGeom prst="halfFrame">
            <a:avLst>
              <a:gd name="adj1" fmla="val 13371"/>
              <a:gd name="adj2" fmla="val 15975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15" name="Medio marco 14">
            <a:extLst>
              <a:ext uri="{FF2B5EF4-FFF2-40B4-BE49-F238E27FC236}">
                <a16:creationId xmlns:a16="http://schemas.microsoft.com/office/drawing/2014/main" xmlns="" id="{5BEFB2AB-5610-4407-8D00-D248B95170FE}"/>
              </a:ext>
            </a:extLst>
          </p:cNvPr>
          <p:cNvSpPr/>
          <p:nvPr/>
        </p:nvSpPr>
        <p:spPr>
          <a:xfrm rot="10800000">
            <a:off x="9986634" y="5333221"/>
            <a:ext cx="1292087" cy="950383"/>
          </a:xfrm>
          <a:prstGeom prst="halfFrame">
            <a:avLst>
              <a:gd name="adj1" fmla="val 13371"/>
              <a:gd name="adj2" fmla="val 15975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FB5462DE-D981-4DFD-B8C9-0372769A581A}"/>
              </a:ext>
            </a:extLst>
          </p:cNvPr>
          <p:cNvSpPr/>
          <p:nvPr/>
        </p:nvSpPr>
        <p:spPr>
          <a:xfrm>
            <a:off x="6221895" y="540834"/>
            <a:ext cx="4969566" cy="5618922"/>
          </a:xfrm>
          <a:prstGeom prst="rect">
            <a:avLst/>
          </a:prstGeom>
          <a:solidFill>
            <a:schemeClr val="bg1">
              <a:lumMod val="95000"/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F2047641-B499-4E14-96F0-64ACC73037EA}"/>
              </a:ext>
            </a:extLst>
          </p:cNvPr>
          <p:cNvSpPr txBox="1"/>
          <p:nvPr/>
        </p:nvSpPr>
        <p:spPr>
          <a:xfrm>
            <a:off x="6467061" y="808157"/>
            <a:ext cx="4479235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s-CL" sz="2800" b="1" dirty="0"/>
              <a:t>Busca 1 hoja que tengas a mano.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s-CL" sz="2800" b="1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CL" sz="2800" b="1" dirty="0"/>
              <a:t>Primero, llena el fondo de la hoja con muchos colores, con los materiales que tú quieras.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s-CL" sz="2800" b="1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CL" sz="2800" b="1" dirty="0"/>
              <a:t>Luego dibuja tu sueño sobre este fondo que creaste.</a:t>
            </a:r>
          </a:p>
          <a:p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09527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D6071CF6-E672-4E96-86AC-F43736925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695" y="482330"/>
            <a:ext cx="5893336" cy="589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A15C3FE8-3E78-415A-9EA1-B1424D77FE89}"/>
              </a:ext>
            </a:extLst>
          </p:cNvPr>
          <p:cNvSpPr/>
          <p:nvPr/>
        </p:nvSpPr>
        <p:spPr>
          <a:xfrm>
            <a:off x="477078" y="242666"/>
            <a:ext cx="11494528" cy="6372665"/>
          </a:xfrm>
          <a:custGeom>
            <a:avLst/>
            <a:gdLst>
              <a:gd name="connsiteX0" fmla="*/ 0 w 11494528"/>
              <a:gd name="connsiteY0" fmla="*/ 0 h 6372665"/>
              <a:gd name="connsiteX1" fmla="*/ 229891 w 11494528"/>
              <a:gd name="connsiteY1" fmla="*/ 0 h 6372665"/>
              <a:gd name="connsiteX2" fmla="*/ 574726 w 11494528"/>
              <a:gd name="connsiteY2" fmla="*/ 0 h 6372665"/>
              <a:gd name="connsiteX3" fmla="*/ 1264398 w 11494528"/>
              <a:gd name="connsiteY3" fmla="*/ 0 h 6372665"/>
              <a:gd name="connsiteX4" fmla="*/ 1494289 w 11494528"/>
              <a:gd name="connsiteY4" fmla="*/ 0 h 6372665"/>
              <a:gd name="connsiteX5" fmla="*/ 2298906 w 11494528"/>
              <a:gd name="connsiteY5" fmla="*/ 0 h 6372665"/>
              <a:gd name="connsiteX6" fmla="*/ 2528796 w 11494528"/>
              <a:gd name="connsiteY6" fmla="*/ 0 h 6372665"/>
              <a:gd name="connsiteX7" fmla="*/ 3103523 w 11494528"/>
              <a:gd name="connsiteY7" fmla="*/ 0 h 6372665"/>
              <a:gd name="connsiteX8" fmla="*/ 3908140 w 11494528"/>
              <a:gd name="connsiteY8" fmla="*/ 0 h 6372665"/>
              <a:gd name="connsiteX9" fmla="*/ 4252975 w 11494528"/>
              <a:gd name="connsiteY9" fmla="*/ 0 h 6372665"/>
              <a:gd name="connsiteX10" fmla="*/ 4827702 w 11494528"/>
              <a:gd name="connsiteY10" fmla="*/ 0 h 6372665"/>
              <a:gd name="connsiteX11" fmla="*/ 5172538 w 11494528"/>
              <a:gd name="connsiteY11" fmla="*/ 0 h 6372665"/>
              <a:gd name="connsiteX12" fmla="*/ 5402428 w 11494528"/>
              <a:gd name="connsiteY12" fmla="*/ 0 h 6372665"/>
              <a:gd name="connsiteX13" fmla="*/ 6092100 w 11494528"/>
              <a:gd name="connsiteY13" fmla="*/ 0 h 6372665"/>
              <a:gd name="connsiteX14" fmla="*/ 6551881 w 11494528"/>
              <a:gd name="connsiteY14" fmla="*/ 0 h 6372665"/>
              <a:gd name="connsiteX15" fmla="*/ 6781772 w 11494528"/>
              <a:gd name="connsiteY15" fmla="*/ 0 h 6372665"/>
              <a:gd name="connsiteX16" fmla="*/ 7471443 w 11494528"/>
              <a:gd name="connsiteY16" fmla="*/ 0 h 6372665"/>
              <a:gd name="connsiteX17" fmla="*/ 8161115 w 11494528"/>
              <a:gd name="connsiteY17" fmla="*/ 0 h 6372665"/>
              <a:gd name="connsiteX18" fmla="*/ 8620896 w 11494528"/>
              <a:gd name="connsiteY18" fmla="*/ 0 h 6372665"/>
              <a:gd name="connsiteX19" fmla="*/ 9425513 w 11494528"/>
              <a:gd name="connsiteY19" fmla="*/ 0 h 6372665"/>
              <a:gd name="connsiteX20" fmla="*/ 10000239 w 11494528"/>
              <a:gd name="connsiteY20" fmla="*/ 0 h 6372665"/>
              <a:gd name="connsiteX21" fmla="*/ 10574966 w 11494528"/>
              <a:gd name="connsiteY21" fmla="*/ 0 h 6372665"/>
              <a:gd name="connsiteX22" fmla="*/ 11494528 w 11494528"/>
              <a:gd name="connsiteY22" fmla="*/ 0 h 6372665"/>
              <a:gd name="connsiteX23" fmla="*/ 11494528 w 11494528"/>
              <a:gd name="connsiteY23" fmla="*/ 451880 h 6372665"/>
              <a:gd name="connsiteX24" fmla="*/ 11494528 w 11494528"/>
              <a:gd name="connsiteY24" fmla="*/ 1158666 h 6372665"/>
              <a:gd name="connsiteX25" fmla="*/ 11494528 w 11494528"/>
              <a:gd name="connsiteY25" fmla="*/ 1801726 h 6372665"/>
              <a:gd name="connsiteX26" fmla="*/ 11494528 w 11494528"/>
              <a:gd name="connsiteY26" fmla="*/ 2381059 h 6372665"/>
              <a:gd name="connsiteX27" fmla="*/ 11494528 w 11494528"/>
              <a:gd name="connsiteY27" fmla="*/ 2896666 h 6372665"/>
              <a:gd name="connsiteX28" fmla="*/ 11494528 w 11494528"/>
              <a:gd name="connsiteY28" fmla="*/ 3539726 h 6372665"/>
              <a:gd name="connsiteX29" fmla="*/ 11494528 w 11494528"/>
              <a:gd name="connsiteY29" fmla="*/ 4246512 h 6372665"/>
              <a:gd name="connsiteX30" fmla="*/ 11494528 w 11494528"/>
              <a:gd name="connsiteY30" fmla="*/ 4762119 h 6372665"/>
              <a:gd name="connsiteX31" fmla="*/ 11494528 w 11494528"/>
              <a:gd name="connsiteY31" fmla="*/ 5341452 h 6372665"/>
              <a:gd name="connsiteX32" fmla="*/ 11494528 w 11494528"/>
              <a:gd name="connsiteY32" fmla="*/ 5793332 h 6372665"/>
              <a:gd name="connsiteX33" fmla="*/ 11494528 w 11494528"/>
              <a:gd name="connsiteY33" fmla="*/ 6372665 h 6372665"/>
              <a:gd name="connsiteX34" fmla="*/ 11149692 w 11494528"/>
              <a:gd name="connsiteY34" fmla="*/ 6372665 h 6372665"/>
              <a:gd name="connsiteX35" fmla="*/ 10345075 w 11494528"/>
              <a:gd name="connsiteY35" fmla="*/ 6372665 h 6372665"/>
              <a:gd name="connsiteX36" fmla="*/ 9770349 w 11494528"/>
              <a:gd name="connsiteY36" fmla="*/ 6372665 h 6372665"/>
              <a:gd name="connsiteX37" fmla="*/ 9540458 w 11494528"/>
              <a:gd name="connsiteY37" fmla="*/ 6372665 h 6372665"/>
              <a:gd name="connsiteX38" fmla="*/ 8965732 w 11494528"/>
              <a:gd name="connsiteY38" fmla="*/ 6372665 h 6372665"/>
              <a:gd name="connsiteX39" fmla="*/ 8161115 w 11494528"/>
              <a:gd name="connsiteY39" fmla="*/ 6372665 h 6372665"/>
              <a:gd name="connsiteX40" fmla="*/ 7931224 w 11494528"/>
              <a:gd name="connsiteY40" fmla="*/ 6372665 h 6372665"/>
              <a:gd name="connsiteX41" fmla="*/ 7356498 w 11494528"/>
              <a:gd name="connsiteY41" fmla="*/ 6372665 h 6372665"/>
              <a:gd name="connsiteX42" fmla="*/ 6666826 w 11494528"/>
              <a:gd name="connsiteY42" fmla="*/ 6372665 h 6372665"/>
              <a:gd name="connsiteX43" fmla="*/ 6321990 w 11494528"/>
              <a:gd name="connsiteY43" fmla="*/ 6372665 h 6372665"/>
              <a:gd name="connsiteX44" fmla="*/ 6092100 w 11494528"/>
              <a:gd name="connsiteY44" fmla="*/ 6372665 h 6372665"/>
              <a:gd name="connsiteX45" fmla="*/ 5862209 w 11494528"/>
              <a:gd name="connsiteY45" fmla="*/ 6372665 h 6372665"/>
              <a:gd name="connsiteX46" fmla="*/ 5402428 w 11494528"/>
              <a:gd name="connsiteY46" fmla="*/ 6372665 h 6372665"/>
              <a:gd name="connsiteX47" fmla="*/ 5172538 w 11494528"/>
              <a:gd name="connsiteY47" fmla="*/ 6372665 h 6372665"/>
              <a:gd name="connsiteX48" fmla="*/ 4597811 w 11494528"/>
              <a:gd name="connsiteY48" fmla="*/ 6372665 h 6372665"/>
              <a:gd name="connsiteX49" fmla="*/ 3793194 w 11494528"/>
              <a:gd name="connsiteY49" fmla="*/ 6372665 h 6372665"/>
              <a:gd name="connsiteX50" fmla="*/ 3333413 w 11494528"/>
              <a:gd name="connsiteY50" fmla="*/ 6372665 h 6372665"/>
              <a:gd name="connsiteX51" fmla="*/ 2528796 w 11494528"/>
              <a:gd name="connsiteY51" fmla="*/ 6372665 h 6372665"/>
              <a:gd name="connsiteX52" fmla="*/ 2183960 w 11494528"/>
              <a:gd name="connsiteY52" fmla="*/ 6372665 h 6372665"/>
              <a:gd name="connsiteX53" fmla="*/ 1724179 w 11494528"/>
              <a:gd name="connsiteY53" fmla="*/ 6372665 h 6372665"/>
              <a:gd name="connsiteX54" fmla="*/ 1149453 w 11494528"/>
              <a:gd name="connsiteY54" fmla="*/ 6372665 h 6372665"/>
              <a:gd name="connsiteX55" fmla="*/ 0 w 11494528"/>
              <a:gd name="connsiteY55" fmla="*/ 6372665 h 6372665"/>
              <a:gd name="connsiteX56" fmla="*/ 0 w 11494528"/>
              <a:gd name="connsiteY56" fmla="*/ 5793332 h 6372665"/>
              <a:gd name="connsiteX57" fmla="*/ 0 w 11494528"/>
              <a:gd name="connsiteY57" fmla="*/ 5086545 h 6372665"/>
              <a:gd name="connsiteX58" fmla="*/ 0 w 11494528"/>
              <a:gd name="connsiteY58" fmla="*/ 4507212 h 6372665"/>
              <a:gd name="connsiteX59" fmla="*/ 0 w 11494528"/>
              <a:gd name="connsiteY59" fmla="*/ 3864152 h 6372665"/>
              <a:gd name="connsiteX60" fmla="*/ 0 w 11494528"/>
              <a:gd name="connsiteY60" fmla="*/ 3348546 h 6372665"/>
              <a:gd name="connsiteX61" fmla="*/ 0 w 11494528"/>
              <a:gd name="connsiteY61" fmla="*/ 2641759 h 6372665"/>
              <a:gd name="connsiteX62" fmla="*/ 0 w 11494528"/>
              <a:gd name="connsiteY62" fmla="*/ 1934973 h 6372665"/>
              <a:gd name="connsiteX63" fmla="*/ 0 w 11494528"/>
              <a:gd name="connsiteY63" fmla="*/ 1291913 h 6372665"/>
              <a:gd name="connsiteX64" fmla="*/ 0 w 11494528"/>
              <a:gd name="connsiteY64" fmla="*/ 840033 h 6372665"/>
              <a:gd name="connsiteX65" fmla="*/ 0 w 11494528"/>
              <a:gd name="connsiteY65" fmla="*/ 0 h 6372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494528" h="6372665" extrusionOk="0">
                <a:moveTo>
                  <a:pt x="0" y="0"/>
                </a:moveTo>
                <a:cubicBezTo>
                  <a:pt x="55794" y="-27297"/>
                  <a:pt x="183644" y="12595"/>
                  <a:pt x="229891" y="0"/>
                </a:cubicBezTo>
                <a:cubicBezTo>
                  <a:pt x="276138" y="-12595"/>
                  <a:pt x="491873" y="35420"/>
                  <a:pt x="574726" y="0"/>
                </a:cubicBezTo>
                <a:cubicBezTo>
                  <a:pt x="657580" y="-35420"/>
                  <a:pt x="1098538" y="80070"/>
                  <a:pt x="1264398" y="0"/>
                </a:cubicBezTo>
                <a:cubicBezTo>
                  <a:pt x="1430258" y="-80070"/>
                  <a:pt x="1430567" y="9276"/>
                  <a:pt x="1494289" y="0"/>
                </a:cubicBezTo>
                <a:cubicBezTo>
                  <a:pt x="1558011" y="-9276"/>
                  <a:pt x="2102647" y="60960"/>
                  <a:pt x="2298906" y="0"/>
                </a:cubicBezTo>
                <a:cubicBezTo>
                  <a:pt x="2495165" y="-60960"/>
                  <a:pt x="2480687" y="25654"/>
                  <a:pt x="2528796" y="0"/>
                </a:cubicBezTo>
                <a:cubicBezTo>
                  <a:pt x="2576905" y="-25654"/>
                  <a:pt x="2960869" y="4369"/>
                  <a:pt x="3103523" y="0"/>
                </a:cubicBezTo>
                <a:cubicBezTo>
                  <a:pt x="3246177" y="-4369"/>
                  <a:pt x="3609740" y="59701"/>
                  <a:pt x="3908140" y="0"/>
                </a:cubicBezTo>
                <a:cubicBezTo>
                  <a:pt x="4206540" y="-59701"/>
                  <a:pt x="4166725" y="25998"/>
                  <a:pt x="4252975" y="0"/>
                </a:cubicBezTo>
                <a:cubicBezTo>
                  <a:pt x="4339225" y="-25998"/>
                  <a:pt x="4692291" y="37956"/>
                  <a:pt x="4827702" y="0"/>
                </a:cubicBezTo>
                <a:cubicBezTo>
                  <a:pt x="4963113" y="-37956"/>
                  <a:pt x="5058945" y="9623"/>
                  <a:pt x="5172538" y="0"/>
                </a:cubicBezTo>
                <a:cubicBezTo>
                  <a:pt x="5286131" y="-9623"/>
                  <a:pt x="5352530" y="20166"/>
                  <a:pt x="5402428" y="0"/>
                </a:cubicBezTo>
                <a:cubicBezTo>
                  <a:pt x="5452326" y="-20166"/>
                  <a:pt x="5822104" y="44575"/>
                  <a:pt x="6092100" y="0"/>
                </a:cubicBezTo>
                <a:cubicBezTo>
                  <a:pt x="6362096" y="-44575"/>
                  <a:pt x="6394185" y="33712"/>
                  <a:pt x="6551881" y="0"/>
                </a:cubicBezTo>
                <a:cubicBezTo>
                  <a:pt x="6709577" y="-33712"/>
                  <a:pt x="6682812" y="1228"/>
                  <a:pt x="6781772" y="0"/>
                </a:cubicBezTo>
                <a:cubicBezTo>
                  <a:pt x="6880732" y="-1228"/>
                  <a:pt x="7126849" y="16972"/>
                  <a:pt x="7471443" y="0"/>
                </a:cubicBezTo>
                <a:cubicBezTo>
                  <a:pt x="7816037" y="-16972"/>
                  <a:pt x="7951553" y="69423"/>
                  <a:pt x="8161115" y="0"/>
                </a:cubicBezTo>
                <a:cubicBezTo>
                  <a:pt x="8370677" y="-69423"/>
                  <a:pt x="8463681" y="40471"/>
                  <a:pt x="8620896" y="0"/>
                </a:cubicBezTo>
                <a:cubicBezTo>
                  <a:pt x="8778111" y="-40471"/>
                  <a:pt x="9143536" y="23197"/>
                  <a:pt x="9425513" y="0"/>
                </a:cubicBezTo>
                <a:cubicBezTo>
                  <a:pt x="9707490" y="-23197"/>
                  <a:pt x="9835250" y="1129"/>
                  <a:pt x="10000239" y="0"/>
                </a:cubicBezTo>
                <a:cubicBezTo>
                  <a:pt x="10165228" y="-1129"/>
                  <a:pt x="10385143" y="46531"/>
                  <a:pt x="10574966" y="0"/>
                </a:cubicBezTo>
                <a:cubicBezTo>
                  <a:pt x="10764789" y="-46531"/>
                  <a:pt x="11085837" y="47114"/>
                  <a:pt x="11494528" y="0"/>
                </a:cubicBezTo>
                <a:cubicBezTo>
                  <a:pt x="11542580" y="164633"/>
                  <a:pt x="11459990" y="249047"/>
                  <a:pt x="11494528" y="451880"/>
                </a:cubicBezTo>
                <a:cubicBezTo>
                  <a:pt x="11529066" y="654713"/>
                  <a:pt x="11494230" y="959864"/>
                  <a:pt x="11494528" y="1158666"/>
                </a:cubicBezTo>
                <a:cubicBezTo>
                  <a:pt x="11494826" y="1357468"/>
                  <a:pt x="11439058" y="1659001"/>
                  <a:pt x="11494528" y="1801726"/>
                </a:cubicBezTo>
                <a:cubicBezTo>
                  <a:pt x="11549998" y="1944451"/>
                  <a:pt x="11486438" y="2140493"/>
                  <a:pt x="11494528" y="2381059"/>
                </a:cubicBezTo>
                <a:cubicBezTo>
                  <a:pt x="11502618" y="2621625"/>
                  <a:pt x="11453115" y="2724271"/>
                  <a:pt x="11494528" y="2896666"/>
                </a:cubicBezTo>
                <a:cubicBezTo>
                  <a:pt x="11535941" y="3069061"/>
                  <a:pt x="11473622" y="3327536"/>
                  <a:pt x="11494528" y="3539726"/>
                </a:cubicBezTo>
                <a:cubicBezTo>
                  <a:pt x="11515434" y="3751916"/>
                  <a:pt x="11432061" y="3984804"/>
                  <a:pt x="11494528" y="4246512"/>
                </a:cubicBezTo>
                <a:cubicBezTo>
                  <a:pt x="11556995" y="4508220"/>
                  <a:pt x="11435723" y="4648880"/>
                  <a:pt x="11494528" y="4762119"/>
                </a:cubicBezTo>
                <a:cubicBezTo>
                  <a:pt x="11553333" y="4875358"/>
                  <a:pt x="11428221" y="5209626"/>
                  <a:pt x="11494528" y="5341452"/>
                </a:cubicBezTo>
                <a:cubicBezTo>
                  <a:pt x="11560835" y="5473278"/>
                  <a:pt x="11459603" y="5648875"/>
                  <a:pt x="11494528" y="5793332"/>
                </a:cubicBezTo>
                <a:cubicBezTo>
                  <a:pt x="11529453" y="5937789"/>
                  <a:pt x="11445684" y="6132007"/>
                  <a:pt x="11494528" y="6372665"/>
                </a:cubicBezTo>
                <a:cubicBezTo>
                  <a:pt x="11360186" y="6388646"/>
                  <a:pt x="11264626" y="6339849"/>
                  <a:pt x="11149692" y="6372665"/>
                </a:cubicBezTo>
                <a:cubicBezTo>
                  <a:pt x="11034758" y="6405481"/>
                  <a:pt x="10537271" y="6325113"/>
                  <a:pt x="10345075" y="6372665"/>
                </a:cubicBezTo>
                <a:cubicBezTo>
                  <a:pt x="10152879" y="6420217"/>
                  <a:pt x="10007829" y="6311995"/>
                  <a:pt x="9770349" y="6372665"/>
                </a:cubicBezTo>
                <a:cubicBezTo>
                  <a:pt x="9532869" y="6433335"/>
                  <a:pt x="9587170" y="6369599"/>
                  <a:pt x="9540458" y="6372665"/>
                </a:cubicBezTo>
                <a:cubicBezTo>
                  <a:pt x="9493746" y="6375731"/>
                  <a:pt x="9086386" y="6314976"/>
                  <a:pt x="8965732" y="6372665"/>
                </a:cubicBezTo>
                <a:cubicBezTo>
                  <a:pt x="8845078" y="6430354"/>
                  <a:pt x="8384268" y="6371012"/>
                  <a:pt x="8161115" y="6372665"/>
                </a:cubicBezTo>
                <a:cubicBezTo>
                  <a:pt x="7937962" y="6374318"/>
                  <a:pt x="8018228" y="6372041"/>
                  <a:pt x="7931224" y="6372665"/>
                </a:cubicBezTo>
                <a:cubicBezTo>
                  <a:pt x="7844220" y="6373289"/>
                  <a:pt x="7505700" y="6307161"/>
                  <a:pt x="7356498" y="6372665"/>
                </a:cubicBezTo>
                <a:cubicBezTo>
                  <a:pt x="7207296" y="6438169"/>
                  <a:pt x="6839663" y="6365192"/>
                  <a:pt x="6666826" y="6372665"/>
                </a:cubicBezTo>
                <a:cubicBezTo>
                  <a:pt x="6493989" y="6380138"/>
                  <a:pt x="6492707" y="6350360"/>
                  <a:pt x="6321990" y="6372665"/>
                </a:cubicBezTo>
                <a:cubicBezTo>
                  <a:pt x="6151273" y="6394970"/>
                  <a:pt x="6167048" y="6366773"/>
                  <a:pt x="6092100" y="6372665"/>
                </a:cubicBezTo>
                <a:cubicBezTo>
                  <a:pt x="6017152" y="6378557"/>
                  <a:pt x="5953389" y="6357254"/>
                  <a:pt x="5862209" y="6372665"/>
                </a:cubicBezTo>
                <a:cubicBezTo>
                  <a:pt x="5771029" y="6388076"/>
                  <a:pt x="5563664" y="6365157"/>
                  <a:pt x="5402428" y="6372665"/>
                </a:cubicBezTo>
                <a:cubicBezTo>
                  <a:pt x="5241192" y="6380173"/>
                  <a:pt x="5230147" y="6363236"/>
                  <a:pt x="5172538" y="6372665"/>
                </a:cubicBezTo>
                <a:cubicBezTo>
                  <a:pt x="5114929" y="6382094"/>
                  <a:pt x="4816127" y="6319731"/>
                  <a:pt x="4597811" y="6372665"/>
                </a:cubicBezTo>
                <a:cubicBezTo>
                  <a:pt x="4379495" y="6425599"/>
                  <a:pt x="4032798" y="6309257"/>
                  <a:pt x="3793194" y="6372665"/>
                </a:cubicBezTo>
                <a:cubicBezTo>
                  <a:pt x="3553590" y="6436073"/>
                  <a:pt x="3459472" y="6351414"/>
                  <a:pt x="3333413" y="6372665"/>
                </a:cubicBezTo>
                <a:cubicBezTo>
                  <a:pt x="3207354" y="6393916"/>
                  <a:pt x="2810428" y="6296924"/>
                  <a:pt x="2528796" y="6372665"/>
                </a:cubicBezTo>
                <a:cubicBezTo>
                  <a:pt x="2247164" y="6448406"/>
                  <a:pt x="2326779" y="6371115"/>
                  <a:pt x="2183960" y="6372665"/>
                </a:cubicBezTo>
                <a:cubicBezTo>
                  <a:pt x="2041141" y="6374215"/>
                  <a:pt x="1947215" y="6337702"/>
                  <a:pt x="1724179" y="6372665"/>
                </a:cubicBezTo>
                <a:cubicBezTo>
                  <a:pt x="1501143" y="6407628"/>
                  <a:pt x="1416976" y="6308931"/>
                  <a:pt x="1149453" y="6372665"/>
                </a:cubicBezTo>
                <a:cubicBezTo>
                  <a:pt x="881930" y="6436399"/>
                  <a:pt x="403164" y="6261748"/>
                  <a:pt x="0" y="6372665"/>
                </a:cubicBezTo>
                <a:cubicBezTo>
                  <a:pt x="-30201" y="6145915"/>
                  <a:pt x="43767" y="6040256"/>
                  <a:pt x="0" y="5793332"/>
                </a:cubicBezTo>
                <a:cubicBezTo>
                  <a:pt x="-43767" y="5546408"/>
                  <a:pt x="40343" y="5237799"/>
                  <a:pt x="0" y="5086545"/>
                </a:cubicBezTo>
                <a:cubicBezTo>
                  <a:pt x="-40343" y="4935291"/>
                  <a:pt x="51531" y="4712924"/>
                  <a:pt x="0" y="4507212"/>
                </a:cubicBezTo>
                <a:cubicBezTo>
                  <a:pt x="-51531" y="4301500"/>
                  <a:pt x="57308" y="4048427"/>
                  <a:pt x="0" y="3864152"/>
                </a:cubicBezTo>
                <a:cubicBezTo>
                  <a:pt x="-57308" y="3679877"/>
                  <a:pt x="41506" y="3569637"/>
                  <a:pt x="0" y="3348546"/>
                </a:cubicBezTo>
                <a:cubicBezTo>
                  <a:pt x="-41506" y="3127455"/>
                  <a:pt x="73740" y="2919221"/>
                  <a:pt x="0" y="2641759"/>
                </a:cubicBezTo>
                <a:cubicBezTo>
                  <a:pt x="-73740" y="2364297"/>
                  <a:pt x="37535" y="2180324"/>
                  <a:pt x="0" y="1934973"/>
                </a:cubicBezTo>
                <a:cubicBezTo>
                  <a:pt x="-37535" y="1689622"/>
                  <a:pt x="62325" y="1609805"/>
                  <a:pt x="0" y="1291913"/>
                </a:cubicBezTo>
                <a:cubicBezTo>
                  <a:pt x="-62325" y="974021"/>
                  <a:pt x="52944" y="1060241"/>
                  <a:pt x="0" y="840033"/>
                </a:cubicBezTo>
                <a:cubicBezTo>
                  <a:pt x="-52944" y="619825"/>
                  <a:pt x="94310" y="356284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xmlns="" sd="347073092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1E4E1272-7D2E-4FCD-A448-A17B5D6555C6}"/>
              </a:ext>
            </a:extLst>
          </p:cNvPr>
          <p:cNvSpPr txBox="1"/>
          <p:nvPr/>
        </p:nvSpPr>
        <p:spPr>
          <a:xfrm>
            <a:off x="1155589" y="2424860"/>
            <a:ext cx="3233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>
                <a:latin typeface="Comic Sans MS" panose="030F0702030302020204" pitchFamily="66" charset="0"/>
              </a:rPr>
              <a:t>Los invitamos a observar las pinturas de Roberto </a:t>
            </a:r>
          </a:p>
        </p:txBody>
      </p:sp>
    </p:spTree>
    <p:extLst>
      <p:ext uri="{BB962C8B-B14F-4D97-AF65-F5344CB8AC3E}">
        <p14:creationId xmlns:p14="http://schemas.microsoft.com/office/powerpoint/2010/main" val="1449458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oberto Matta, Redness of Blue">
            <a:extLst>
              <a:ext uri="{FF2B5EF4-FFF2-40B4-BE49-F238E27FC236}">
                <a16:creationId xmlns:a16="http://schemas.microsoft.com/office/drawing/2014/main" xmlns="" id="{E1D85F5A-DD47-4BD9-86F8-C54FE80CA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51115" y="223610"/>
            <a:ext cx="5742990" cy="641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5B7B5DD8-6DDA-4CDD-8202-F5F6567584D5}"/>
              </a:ext>
            </a:extLst>
          </p:cNvPr>
          <p:cNvSpPr/>
          <p:nvPr/>
        </p:nvSpPr>
        <p:spPr>
          <a:xfrm>
            <a:off x="2180492" y="253218"/>
            <a:ext cx="7877908" cy="6372665"/>
          </a:xfrm>
          <a:custGeom>
            <a:avLst/>
            <a:gdLst>
              <a:gd name="connsiteX0" fmla="*/ 0 w 7877908"/>
              <a:gd name="connsiteY0" fmla="*/ 0 h 6372665"/>
              <a:gd name="connsiteX1" fmla="*/ 420155 w 7877908"/>
              <a:gd name="connsiteY1" fmla="*/ 0 h 6372665"/>
              <a:gd name="connsiteX2" fmla="*/ 919089 w 7877908"/>
              <a:gd name="connsiteY2" fmla="*/ 0 h 6372665"/>
              <a:gd name="connsiteX3" fmla="*/ 1654361 w 7877908"/>
              <a:gd name="connsiteY3" fmla="*/ 0 h 6372665"/>
              <a:gd name="connsiteX4" fmla="*/ 2074516 w 7877908"/>
              <a:gd name="connsiteY4" fmla="*/ 0 h 6372665"/>
              <a:gd name="connsiteX5" fmla="*/ 2888566 w 7877908"/>
              <a:gd name="connsiteY5" fmla="*/ 0 h 6372665"/>
              <a:gd name="connsiteX6" fmla="*/ 3308721 w 7877908"/>
              <a:gd name="connsiteY6" fmla="*/ 0 h 6372665"/>
              <a:gd name="connsiteX7" fmla="*/ 3965214 w 7877908"/>
              <a:gd name="connsiteY7" fmla="*/ 0 h 6372665"/>
              <a:gd name="connsiteX8" fmla="*/ 4779264 w 7877908"/>
              <a:gd name="connsiteY8" fmla="*/ 0 h 6372665"/>
              <a:gd name="connsiteX9" fmla="*/ 5278198 w 7877908"/>
              <a:gd name="connsiteY9" fmla="*/ 0 h 6372665"/>
              <a:gd name="connsiteX10" fmla="*/ 5934691 w 7877908"/>
              <a:gd name="connsiteY10" fmla="*/ 0 h 6372665"/>
              <a:gd name="connsiteX11" fmla="*/ 6433625 w 7877908"/>
              <a:gd name="connsiteY11" fmla="*/ 0 h 6372665"/>
              <a:gd name="connsiteX12" fmla="*/ 6853780 w 7877908"/>
              <a:gd name="connsiteY12" fmla="*/ 0 h 6372665"/>
              <a:gd name="connsiteX13" fmla="*/ 7877908 w 7877908"/>
              <a:gd name="connsiteY13" fmla="*/ 0 h 6372665"/>
              <a:gd name="connsiteX14" fmla="*/ 7877908 w 7877908"/>
              <a:gd name="connsiteY14" fmla="*/ 573540 h 6372665"/>
              <a:gd name="connsiteX15" fmla="*/ 7877908 w 7877908"/>
              <a:gd name="connsiteY15" fmla="*/ 1019626 h 6372665"/>
              <a:gd name="connsiteX16" fmla="*/ 7877908 w 7877908"/>
              <a:gd name="connsiteY16" fmla="*/ 1784346 h 6372665"/>
              <a:gd name="connsiteX17" fmla="*/ 7877908 w 7877908"/>
              <a:gd name="connsiteY17" fmla="*/ 2357886 h 6372665"/>
              <a:gd name="connsiteX18" fmla="*/ 7877908 w 7877908"/>
              <a:gd name="connsiteY18" fmla="*/ 3058879 h 6372665"/>
              <a:gd name="connsiteX19" fmla="*/ 7877908 w 7877908"/>
              <a:gd name="connsiteY19" fmla="*/ 3759872 h 6372665"/>
              <a:gd name="connsiteX20" fmla="*/ 7877908 w 7877908"/>
              <a:gd name="connsiteY20" fmla="*/ 4397139 h 6372665"/>
              <a:gd name="connsiteX21" fmla="*/ 7877908 w 7877908"/>
              <a:gd name="connsiteY21" fmla="*/ 5098132 h 6372665"/>
              <a:gd name="connsiteX22" fmla="*/ 7877908 w 7877908"/>
              <a:gd name="connsiteY22" fmla="*/ 5607945 h 6372665"/>
              <a:gd name="connsiteX23" fmla="*/ 7877908 w 7877908"/>
              <a:gd name="connsiteY23" fmla="*/ 6372665 h 6372665"/>
              <a:gd name="connsiteX24" fmla="*/ 7063858 w 7877908"/>
              <a:gd name="connsiteY24" fmla="*/ 6372665 h 6372665"/>
              <a:gd name="connsiteX25" fmla="*/ 6249807 w 7877908"/>
              <a:gd name="connsiteY25" fmla="*/ 6372665 h 6372665"/>
              <a:gd name="connsiteX26" fmla="*/ 5750873 w 7877908"/>
              <a:gd name="connsiteY26" fmla="*/ 6372665 h 6372665"/>
              <a:gd name="connsiteX27" fmla="*/ 5330718 w 7877908"/>
              <a:gd name="connsiteY27" fmla="*/ 6372665 h 6372665"/>
              <a:gd name="connsiteX28" fmla="*/ 4674225 w 7877908"/>
              <a:gd name="connsiteY28" fmla="*/ 6372665 h 6372665"/>
              <a:gd name="connsiteX29" fmla="*/ 3938954 w 7877908"/>
              <a:gd name="connsiteY29" fmla="*/ 6372665 h 6372665"/>
              <a:gd name="connsiteX30" fmla="*/ 3282462 w 7877908"/>
              <a:gd name="connsiteY30" fmla="*/ 6372665 h 6372665"/>
              <a:gd name="connsiteX31" fmla="*/ 2783527 w 7877908"/>
              <a:gd name="connsiteY31" fmla="*/ 6372665 h 6372665"/>
              <a:gd name="connsiteX32" fmla="*/ 2363372 w 7877908"/>
              <a:gd name="connsiteY32" fmla="*/ 6372665 h 6372665"/>
              <a:gd name="connsiteX33" fmla="*/ 1706880 w 7877908"/>
              <a:gd name="connsiteY33" fmla="*/ 6372665 h 6372665"/>
              <a:gd name="connsiteX34" fmla="*/ 1286725 w 7877908"/>
              <a:gd name="connsiteY34" fmla="*/ 6372665 h 6372665"/>
              <a:gd name="connsiteX35" fmla="*/ 0 w 7877908"/>
              <a:gd name="connsiteY35" fmla="*/ 6372665 h 6372665"/>
              <a:gd name="connsiteX36" fmla="*/ 0 w 7877908"/>
              <a:gd name="connsiteY36" fmla="*/ 5735399 h 6372665"/>
              <a:gd name="connsiteX37" fmla="*/ 0 w 7877908"/>
              <a:gd name="connsiteY37" fmla="*/ 5161859 h 6372665"/>
              <a:gd name="connsiteX38" fmla="*/ 0 w 7877908"/>
              <a:gd name="connsiteY38" fmla="*/ 4588319 h 6372665"/>
              <a:gd name="connsiteX39" fmla="*/ 0 w 7877908"/>
              <a:gd name="connsiteY39" fmla="*/ 3823599 h 6372665"/>
              <a:gd name="connsiteX40" fmla="*/ 0 w 7877908"/>
              <a:gd name="connsiteY40" fmla="*/ 3122606 h 6372665"/>
              <a:gd name="connsiteX41" fmla="*/ 0 w 7877908"/>
              <a:gd name="connsiteY41" fmla="*/ 2676519 h 6372665"/>
              <a:gd name="connsiteX42" fmla="*/ 0 w 7877908"/>
              <a:gd name="connsiteY42" fmla="*/ 1975526 h 6372665"/>
              <a:gd name="connsiteX43" fmla="*/ 0 w 7877908"/>
              <a:gd name="connsiteY43" fmla="*/ 1465713 h 6372665"/>
              <a:gd name="connsiteX44" fmla="*/ 0 w 7877908"/>
              <a:gd name="connsiteY44" fmla="*/ 955900 h 6372665"/>
              <a:gd name="connsiteX45" fmla="*/ 0 w 7877908"/>
              <a:gd name="connsiteY45" fmla="*/ 0 h 6372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7877908" h="6372665" extrusionOk="0">
                <a:moveTo>
                  <a:pt x="0" y="0"/>
                </a:moveTo>
                <a:cubicBezTo>
                  <a:pt x="151291" y="8159"/>
                  <a:pt x="287492" y="-3347"/>
                  <a:pt x="420155" y="0"/>
                </a:cubicBezTo>
                <a:cubicBezTo>
                  <a:pt x="552818" y="3347"/>
                  <a:pt x="765017" y="-5111"/>
                  <a:pt x="919089" y="0"/>
                </a:cubicBezTo>
                <a:cubicBezTo>
                  <a:pt x="1073161" y="5111"/>
                  <a:pt x="1388864" y="-26831"/>
                  <a:pt x="1654361" y="0"/>
                </a:cubicBezTo>
                <a:cubicBezTo>
                  <a:pt x="1919858" y="26831"/>
                  <a:pt x="1867270" y="-4125"/>
                  <a:pt x="2074516" y="0"/>
                </a:cubicBezTo>
                <a:cubicBezTo>
                  <a:pt x="2281762" y="4125"/>
                  <a:pt x="2647569" y="-1810"/>
                  <a:pt x="2888566" y="0"/>
                </a:cubicBezTo>
                <a:cubicBezTo>
                  <a:pt x="3129563" y="1810"/>
                  <a:pt x="3161970" y="-6723"/>
                  <a:pt x="3308721" y="0"/>
                </a:cubicBezTo>
                <a:cubicBezTo>
                  <a:pt x="3455473" y="6723"/>
                  <a:pt x="3704974" y="10698"/>
                  <a:pt x="3965214" y="0"/>
                </a:cubicBezTo>
                <a:cubicBezTo>
                  <a:pt x="4225454" y="-10698"/>
                  <a:pt x="4487229" y="8017"/>
                  <a:pt x="4779264" y="0"/>
                </a:cubicBezTo>
                <a:cubicBezTo>
                  <a:pt x="5071299" y="-8017"/>
                  <a:pt x="5075418" y="9379"/>
                  <a:pt x="5278198" y="0"/>
                </a:cubicBezTo>
                <a:cubicBezTo>
                  <a:pt x="5480978" y="-9379"/>
                  <a:pt x="5644550" y="-24245"/>
                  <a:pt x="5934691" y="0"/>
                </a:cubicBezTo>
                <a:cubicBezTo>
                  <a:pt x="6224832" y="24245"/>
                  <a:pt x="6281313" y="18635"/>
                  <a:pt x="6433625" y="0"/>
                </a:cubicBezTo>
                <a:cubicBezTo>
                  <a:pt x="6585937" y="-18635"/>
                  <a:pt x="6746836" y="6106"/>
                  <a:pt x="6853780" y="0"/>
                </a:cubicBezTo>
                <a:cubicBezTo>
                  <a:pt x="6960724" y="-6106"/>
                  <a:pt x="7595635" y="5785"/>
                  <a:pt x="7877908" y="0"/>
                </a:cubicBezTo>
                <a:cubicBezTo>
                  <a:pt x="7904121" y="119310"/>
                  <a:pt x="7899686" y="440463"/>
                  <a:pt x="7877908" y="573540"/>
                </a:cubicBezTo>
                <a:cubicBezTo>
                  <a:pt x="7856130" y="706617"/>
                  <a:pt x="7889412" y="840837"/>
                  <a:pt x="7877908" y="1019626"/>
                </a:cubicBezTo>
                <a:cubicBezTo>
                  <a:pt x="7866404" y="1198415"/>
                  <a:pt x="7895873" y="1576266"/>
                  <a:pt x="7877908" y="1784346"/>
                </a:cubicBezTo>
                <a:cubicBezTo>
                  <a:pt x="7859943" y="1992426"/>
                  <a:pt x="7897636" y="2217890"/>
                  <a:pt x="7877908" y="2357886"/>
                </a:cubicBezTo>
                <a:cubicBezTo>
                  <a:pt x="7858180" y="2497882"/>
                  <a:pt x="7885209" y="2857954"/>
                  <a:pt x="7877908" y="3058879"/>
                </a:cubicBezTo>
                <a:cubicBezTo>
                  <a:pt x="7870607" y="3259804"/>
                  <a:pt x="7852415" y="3562661"/>
                  <a:pt x="7877908" y="3759872"/>
                </a:cubicBezTo>
                <a:cubicBezTo>
                  <a:pt x="7903401" y="3957083"/>
                  <a:pt x="7858882" y="4081722"/>
                  <a:pt x="7877908" y="4397139"/>
                </a:cubicBezTo>
                <a:cubicBezTo>
                  <a:pt x="7896934" y="4712556"/>
                  <a:pt x="7908382" y="4935786"/>
                  <a:pt x="7877908" y="5098132"/>
                </a:cubicBezTo>
                <a:cubicBezTo>
                  <a:pt x="7847434" y="5260478"/>
                  <a:pt x="7881082" y="5462169"/>
                  <a:pt x="7877908" y="5607945"/>
                </a:cubicBezTo>
                <a:cubicBezTo>
                  <a:pt x="7874734" y="5753721"/>
                  <a:pt x="7889948" y="6150930"/>
                  <a:pt x="7877908" y="6372665"/>
                </a:cubicBezTo>
                <a:cubicBezTo>
                  <a:pt x="7682409" y="6353561"/>
                  <a:pt x="7283625" y="6388354"/>
                  <a:pt x="7063858" y="6372665"/>
                </a:cubicBezTo>
                <a:cubicBezTo>
                  <a:pt x="6844091" y="6356977"/>
                  <a:pt x="6627922" y="6390396"/>
                  <a:pt x="6249807" y="6372665"/>
                </a:cubicBezTo>
                <a:cubicBezTo>
                  <a:pt x="5871692" y="6354934"/>
                  <a:pt x="5888978" y="6375155"/>
                  <a:pt x="5750873" y="6372665"/>
                </a:cubicBezTo>
                <a:cubicBezTo>
                  <a:pt x="5612768" y="6370175"/>
                  <a:pt x="5435495" y="6363263"/>
                  <a:pt x="5330718" y="6372665"/>
                </a:cubicBezTo>
                <a:cubicBezTo>
                  <a:pt x="5225941" y="6382067"/>
                  <a:pt x="4899870" y="6396026"/>
                  <a:pt x="4674225" y="6372665"/>
                </a:cubicBezTo>
                <a:cubicBezTo>
                  <a:pt x="4448580" y="6349304"/>
                  <a:pt x="4138674" y="6344470"/>
                  <a:pt x="3938954" y="6372665"/>
                </a:cubicBezTo>
                <a:cubicBezTo>
                  <a:pt x="3739234" y="6400860"/>
                  <a:pt x="3508680" y="6400355"/>
                  <a:pt x="3282462" y="6372665"/>
                </a:cubicBezTo>
                <a:cubicBezTo>
                  <a:pt x="3056244" y="6344975"/>
                  <a:pt x="3026190" y="6368177"/>
                  <a:pt x="2783527" y="6372665"/>
                </a:cubicBezTo>
                <a:cubicBezTo>
                  <a:pt x="2540865" y="6377153"/>
                  <a:pt x="2477909" y="6352463"/>
                  <a:pt x="2363372" y="6372665"/>
                </a:cubicBezTo>
                <a:cubicBezTo>
                  <a:pt x="2248836" y="6392867"/>
                  <a:pt x="1954974" y="6366828"/>
                  <a:pt x="1706880" y="6372665"/>
                </a:cubicBezTo>
                <a:cubicBezTo>
                  <a:pt x="1458786" y="6378502"/>
                  <a:pt x="1469346" y="6366502"/>
                  <a:pt x="1286725" y="6372665"/>
                </a:cubicBezTo>
                <a:cubicBezTo>
                  <a:pt x="1104104" y="6378828"/>
                  <a:pt x="305853" y="6398366"/>
                  <a:pt x="0" y="6372665"/>
                </a:cubicBezTo>
                <a:cubicBezTo>
                  <a:pt x="-26795" y="6076562"/>
                  <a:pt x="-9595" y="6048220"/>
                  <a:pt x="0" y="5735399"/>
                </a:cubicBezTo>
                <a:cubicBezTo>
                  <a:pt x="9595" y="5422578"/>
                  <a:pt x="8351" y="5318684"/>
                  <a:pt x="0" y="5161859"/>
                </a:cubicBezTo>
                <a:cubicBezTo>
                  <a:pt x="-8351" y="5005034"/>
                  <a:pt x="22926" y="4841062"/>
                  <a:pt x="0" y="4588319"/>
                </a:cubicBezTo>
                <a:cubicBezTo>
                  <a:pt x="-22926" y="4335576"/>
                  <a:pt x="19527" y="4106789"/>
                  <a:pt x="0" y="3823599"/>
                </a:cubicBezTo>
                <a:cubicBezTo>
                  <a:pt x="-19527" y="3540409"/>
                  <a:pt x="31384" y="3459703"/>
                  <a:pt x="0" y="3122606"/>
                </a:cubicBezTo>
                <a:cubicBezTo>
                  <a:pt x="-31384" y="2785509"/>
                  <a:pt x="-14895" y="2796179"/>
                  <a:pt x="0" y="2676519"/>
                </a:cubicBezTo>
                <a:cubicBezTo>
                  <a:pt x="14895" y="2556859"/>
                  <a:pt x="-1801" y="2298888"/>
                  <a:pt x="0" y="1975526"/>
                </a:cubicBezTo>
                <a:cubicBezTo>
                  <a:pt x="1801" y="1652164"/>
                  <a:pt x="23430" y="1593080"/>
                  <a:pt x="0" y="1465713"/>
                </a:cubicBezTo>
                <a:cubicBezTo>
                  <a:pt x="-23430" y="1338346"/>
                  <a:pt x="-10978" y="1063045"/>
                  <a:pt x="0" y="955900"/>
                </a:cubicBezTo>
                <a:cubicBezTo>
                  <a:pt x="10978" y="848755"/>
                  <a:pt x="-36688" y="422778"/>
                  <a:pt x="0" y="0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xmlns="" sd="347073092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91155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oberto Matta - Evolution d'une cible (Evolución de una nube)">
            <a:extLst>
              <a:ext uri="{FF2B5EF4-FFF2-40B4-BE49-F238E27FC236}">
                <a16:creationId xmlns:a16="http://schemas.microsoft.com/office/drawing/2014/main" xmlns="" id="{984270BA-D132-4E10-BD8D-800FF1A12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380" y="0"/>
            <a:ext cx="9777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154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303A66D3-A930-C848-9E7D-8FC4EF580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8867"/>
            <a:ext cx="12192000" cy="691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5348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106</Words>
  <Application>Microsoft Office PowerPoint</Application>
  <PresentationFormat>Personalizado</PresentationFormat>
  <Paragraphs>19</Paragraphs>
  <Slides>8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Constanza Reyes</dc:creator>
  <cp:lastModifiedBy>Win7</cp:lastModifiedBy>
  <cp:revision>3</cp:revision>
  <dcterms:created xsi:type="dcterms:W3CDTF">2020-06-18T03:53:33Z</dcterms:created>
  <dcterms:modified xsi:type="dcterms:W3CDTF">2020-06-18T20:26:06Z</dcterms:modified>
</cp:coreProperties>
</file>