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5" r:id="rId5"/>
    <p:sldId id="259" r:id="rId6"/>
    <p:sldId id="260" r:id="rId7"/>
    <p:sldId id="261" r:id="rId8"/>
    <p:sldId id="262" r:id="rId9"/>
    <p:sldId id="263" r:id="rId10"/>
    <p:sldId id="264" r:id="rId11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 varScale="1">
        <p:scale>
          <a:sx n="72" d="100"/>
          <a:sy n="72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0C47608-C24C-41AA-B917-E8708DD11C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F6B80EF-B468-40EA-9477-4A319F336E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8EFB46A-88FB-4F0E-A233-850B1DA38F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90DF4-E1ED-4D05-91CA-F1B9FBB1B8D5}" type="datetimeFigureOut">
              <a:rPr lang="es-CL" smtClean="0"/>
              <a:t>13-08-2020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12A71F9-7507-4872-A617-6F60603B70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B04DB5-C7C2-44D1-B457-7EE73EFBA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DF888-AAD6-408E-91B0-F00E2F84C56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5097073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BFB26E-EED2-4135-A898-590F33326E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B0983A1-0C28-4266-882F-8A3C1E2CBA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2DE45EB-BF79-44B8-9E8D-BE4A5D0B0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90DF4-E1ED-4D05-91CA-F1B9FBB1B8D5}" type="datetimeFigureOut">
              <a:rPr lang="es-CL" smtClean="0"/>
              <a:t>13-08-2020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4A73ABA-5C0A-4D1A-BA3E-92CC47CB1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B4EE870-955D-49A9-A12F-55EE3F1C7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DF888-AAD6-408E-91B0-F00E2F84C56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7647536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99DDBDB-99E8-4FE7-9721-E580215609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4C3496B-E777-47CD-826B-9ACD7973EC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5A38A28-0486-4F7B-962C-15E71CFE3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90DF4-E1ED-4D05-91CA-F1B9FBB1B8D5}" type="datetimeFigureOut">
              <a:rPr lang="es-CL" smtClean="0"/>
              <a:t>13-08-2020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AA4DA38-153C-40BD-903D-E15343E4B6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75C02A1-862E-4859-810B-49B418BEF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DF888-AAD6-408E-91B0-F00E2F84C56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8386459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8ECDAB-D86A-44F5-96B4-B731487E9E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3E4DD08-DA05-4EED-A037-4AC1175A04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D6C6B7F-BAC7-4B62-B317-F2041D983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90DF4-E1ED-4D05-91CA-F1B9FBB1B8D5}" type="datetimeFigureOut">
              <a:rPr lang="es-CL" smtClean="0"/>
              <a:t>13-08-2020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A817CAC-1A40-4864-82F6-AA364BF3F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F1AE9B8-4D18-4CDA-A85C-12F2335C0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DF888-AAD6-408E-91B0-F00E2F84C56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396704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00B142-F8F0-4083-B19E-E8C2A2338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C214B01-5655-45CD-B8B7-49BF096481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7DF719C-42D7-4495-AD90-32353C89B3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90DF4-E1ED-4D05-91CA-F1B9FBB1B8D5}" type="datetimeFigureOut">
              <a:rPr lang="es-CL" smtClean="0"/>
              <a:t>13-08-2020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1C08E43-1FCC-4B34-9D67-67831C774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DB9FA7F-5FF8-438F-86B0-53E214DD9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DF888-AAD6-408E-91B0-F00E2F84C56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270202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70920E2-DC68-488B-887D-A0D43FE203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BA9478E-8FA9-4AE0-A920-40C3665163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565658B-267E-4ADF-AED3-CCEE0490FB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94B49EA-F524-490C-B3F1-1E6A4422FA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90DF4-E1ED-4D05-91CA-F1B9FBB1B8D5}" type="datetimeFigureOut">
              <a:rPr lang="es-CL" smtClean="0"/>
              <a:t>13-08-2020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707BF2A-DF5C-46D8-BE56-9078292A0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5898513-029F-4D96-B595-D556D641F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DF888-AAD6-408E-91B0-F00E2F84C56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793499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A36C9E-038C-4B76-8A5D-3D2546681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F055FBB-43AA-4291-AFBD-B70A53E76A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8D401A4-4CDF-471E-B2E9-6AB4314E31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A8B703E-C959-4FCD-930F-9F1E07A983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63DE1720-A17D-4F5D-A183-977D2D67AD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4D52AD48-069C-4FAD-9F39-9BF38406DB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90DF4-E1ED-4D05-91CA-F1B9FBB1B8D5}" type="datetimeFigureOut">
              <a:rPr lang="es-CL" smtClean="0"/>
              <a:t>13-08-2020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4557887-00EC-442E-BA57-C378EB777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0B7996A-3481-4E66-9B4E-5EE862355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DF888-AAD6-408E-91B0-F00E2F84C56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7695872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1F6485-7C2E-4C71-9A7F-BB6D000682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2563CCF-FE8B-4634-8873-011462CB97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90DF4-E1ED-4D05-91CA-F1B9FBB1B8D5}" type="datetimeFigureOut">
              <a:rPr lang="es-CL" smtClean="0"/>
              <a:t>13-08-2020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1873581B-82B3-4C36-BE50-429E024B5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8C35517-403A-43A3-BA5B-F109D6B30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DF888-AAD6-408E-91B0-F00E2F84C56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95611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8C737403-57CF-439E-B741-5FE360B28D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90DF4-E1ED-4D05-91CA-F1B9FBB1B8D5}" type="datetimeFigureOut">
              <a:rPr lang="es-CL" smtClean="0"/>
              <a:t>13-08-2020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B76C5725-55D9-4929-9C55-D5DDE71C3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617816C-ADE5-4CE7-BA4F-9A626036E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DF888-AAD6-408E-91B0-F00E2F84C56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344928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023B419-381D-4516-A7D1-C1B86A6DB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FCB9A65-1015-4981-8166-FA3D6797EB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8EAC4F1-DF45-4636-834D-06F21FE212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CB2638B-5250-4FFE-B028-8B32C4027D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90DF4-E1ED-4D05-91CA-F1B9FBB1B8D5}" type="datetimeFigureOut">
              <a:rPr lang="es-CL" smtClean="0"/>
              <a:t>13-08-2020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FE07FC2-602C-4533-9E36-3BABE5F96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6FDB68E-36D3-4F6F-BAEB-9AD36ED74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DF888-AAD6-408E-91B0-F00E2F84C56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316390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1052FAE-52FD-4506-B5A6-C01AC4AB8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1180D7CC-B107-42AE-9AE1-C901D97F91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B85CB4B-B826-488D-B86F-018FB31DA7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9B62B58-CDD5-4102-848D-377B8F9A2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90DF4-E1ED-4D05-91CA-F1B9FBB1B8D5}" type="datetimeFigureOut">
              <a:rPr lang="es-CL" smtClean="0"/>
              <a:t>13-08-2020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BB1515C-5481-4E9C-AB98-BF18ABE937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0E54AFA-AAA7-4063-A8A9-8851E8B13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DF888-AAD6-408E-91B0-F00E2F84C56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542641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F30E187-B34B-4145-94CE-6C1DB69CC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266D17B-AE8F-4A0A-9056-469BE8B574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6A22E4D-8644-4C32-884A-46A61B477B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290DF4-E1ED-4D05-91CA-F1B9FBB1B8D5}" type="datetimeFigureOut">
              <a:rPr lang="es-CL" smtClean="0"/>
              <a:t>13-08-2020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540BED3-D0E9-46A6-AF2E-2A088D0E3F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D2A3497-B192-447C-A317-71FDBA5523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CDF888-AAD6-408E-91B0-F00E2F84C56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8324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Por qué Chile es un destino turístico atractivo a nivel mundial ...">
            <a:extLst>
              <a:ext uri="{FF2B5EF4-FFF2-40B4-BE49-F238E27FC236}">
                <a16:creationId xmlns:a16="http://schemas.microsoft.com/office/drawing/2014/main" id="{1B544603-4274-4873-9730-05C814BB76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447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755F4726-3EEC-495A-A51A-287C83699311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87" t="68319" r="8979" b="8124"/>
          <a:stretch/>
        </p:blipFill>
        <p:spPr bwMode="auto">
          <a:xfrm>
            <a:off x="7658100" y="4476750"/>
            <a:ext cx="4533900" cy="23812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127558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Imagen 1">
            <a:extLst>
              <a:ext uri="{FF2B5EF4-FFF2-40B4-BE49-F238E27FC236}">
                <a16:creationId xmlns:a16="http://schemas.microsoft.com/office/drawing/2014/main" id="{5777A73D-EF11-43FB-B752-1B2E05E2F6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863" y="3753127"/>
            <a:ext cx="5613400" cy="272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4085915F-CDE1-4953-BF36-66828D0D16FB}"/>
              </a:ext>
            </a:extLst>
          </p:cNvPr>
          <p:cNvSpPr/>
          <p:nvPr/>
        </p:nvSpPr>
        <p:spPr>
          <a:xfrm>
            <a:off x="385763" y="185738"/>
            <a:ext cx="11501437" cy="6415087"/>
          </a:xfrm>
          <a:prstGeom prst="rect">
            <a:avLst/>
          </a:prstGeom>
          <a:noFill/>
          <a:ln w="28575"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EF558204-3B0E-4651-9070-953235510679}"/>
              </a:ext>
            </a:extLst>
          </p:cNvPr>
          <p:cNvPicPr/>
          <p:nvPr/>
        </p:nvPicPr>
        <p:blipFill rotWithShape="1">
          <a:blip r:embed="rId3"/>
          <a:srcRect l="17142" t="28035" r="25832" b="40781"/>
          <a:stretch/>
        </p:blipFill>
        <p:spPr bwMode="auto">
          <a:xfrm>
            <a:off x="1209261" y="382311"/>
            <a:ext cx="9657522" cy="289097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970657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FDD4F5AF-4602-4B90-8F1A-7B236B90B473}"/>
              </a:ext>
            </a:extLst>
          </p:cNvPr>
          <p:cNvSpPr txBox="1">
            <a:spLocks/>
          </p:cNvSpPr>
          <p:nvPr/>
        </p:nvSpPr>
        <p:spPr>
          <a:xfrm>
            <a:off x="7326491" y="1690688"/>
            <a:ext cx="427566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s-CL" sz="4400" dirty="0">
              <a:solidFill>
                <a:schemeClr val="accent5">
                  <a:lumMod val="20000"/>
                  <a:lumOff val="80000"/>
                </a:schemeClr>
              </a:solidFill>
              <a:latin typeface="A little sunshine" panose="02000603000000000000" pitchFamily="2" charset="0"/>
              <a:ea typeface="A little sunshine" panose="02000603000000000000" pitchFamily="2" charset="0"/>
            </a:endParaRPr>
          </a:p>
        </p:txBody>
      </p:sp>
      <p:pic>
        <p:nvPicPr>
          <p:cNvPr id="8194" name="Imagen 3">
            <a:extLst>
              <a:ext uri="{FF2B5EF4-FFF2-40B4-BE49-F238E27FC236}">
                <a16:creationId xmlns:a16="http://schemas.microsoft.com/office/drawing/2014/main" id="{9AFBC169-2199-4C6B-A548-E5E74AAC3E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7092" y="1758156"/>
            <a:ext cx="3954463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Imagen 4">
            <a:extLst>
              <a:ext uri="{FF2B5EF4-FFF2-40B4-BE49-F238E27FC236}">
                <a16:creationId xmlns:a16="http://schemas.microsoft.com/office/drawing/2014/main" id="{2F375C93-1FDC-4153-AF95-30E0828EC4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7092" y="4119976"/>
            <a:ext cx="3971925" cy="159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6DF83586-9638-4156-B4C6-FC1D67E63B74}"/>
              </a:ext>
            </a:extLst>
          </p:cNvPr>
          <p:cNvPicPr/>
          <p:nvPr/>
        </p:nvPicPr>
        <p:blipFill rotWithShape="1">
          <a:blip r:embed="rId4"/>
          <a:srcRect l="24100" t="23309" r="35336" b="7707"/>
          <a:stretch/>
        </p:blipFill>
        <p:spPr bwMode="auto">
          <a:xfrm>
            <a:off x="400977" y="185115"/>
            <a:ext cx="6304623" cy="626869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FC24316E-B8B0-4162-AD9F-4890F06486EA}"/>
              </a:ext>
            </a:extLst>
          </p:cNvPr>
          <p:cNvPicPr/>
          <p:nvPr/>
        </p:nvPicPr>
        <p:blipFill rotWithShape="1">
          <a:blip r:embed="rId5"/>
          <a:srcRect l="67380" t="23624" r="10726" b="59996"/>
          <a:stretch/>
        </p:blipFill>
        <p:spPr bwMode="auto">
          <a:xfrm>
            <a:off x="7792444" y="100013"/>
            <a:ext cx="3649111" cy="15906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448081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2E9B4B21-6C3F-4BDF-8664-DFA9F9B272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771590"/>
            <a:ext cx="5667144" cy="4366205"/>
          </a:xfrm>
          <a:prstGeom prst="rect">
            <a:avLst/>
          </a:prstGeom>
        </p:spPr>
      </p:pic>
      <p:pic>
        <p:nvPicPr>
          <p:cNvPr id="3074" name="Picture 2" descr="Fondos de Pantalla Bosques Ríos Noruega árboles Arroyo Naturaleza ...">
            <a:extLst>
              <a:ext uri="{FF2B5EF4-FFF2-40B4-BE49-F238E27FC236}">
                <a16:creationId xmlns:a16="http://schemas.microsoft.com/office/drawing/2014/main" id="{7FB0610F-0DCB-454D-B624-C7B1191416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5944" y="437322"/>
            <a:ext cx="6930177" cy="5983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Marcador de contenido 13">
            <a:extLst>
              <a:ext uri="{FF2B5EF4-FFF2-40B4-BE49-F238E27FC236}">
                <a16:creationId xmlns:a16="http://schemas.microsoft.com/office/drawing/2014/main" id="{8974C20E-FD1A-42B2-B1E7-7E46309FEF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5606">
            <a:off x="6470591" y="4760398"/>
            <a:ext cx="4732083" cy="1495153"/>
          </a:xfr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29C6E7B0-8337-42FB-AF3D-D78FE11797C0}"/>
              </a:ext>
            </a:extLst>
          </p:cNvPr>
          <p:cNvSpPr txBox="1"/>
          <p:nvPr/>
        </p:nvSpPr>
        <p:spPr>
          <a:xfrm>
            <a:off x="609600" y="3326296"/>
            <a:ext cx="1775791" cy="64633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s-CL" dirty="0">
                <a:solidFill>
                  <a:schemeClr val="bg1"/>
                </a:solidFill>
              </a:rPr>
              <a:t>¿Podríamos vivir ahí?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813A5B62-9B48-4260-B25B-C661DF9A6CE3}"/>
              </a:ext>
            </a:extLst>
          </p:cNvPr>
          <p:cNvSpPr txBox="1"/>
          <p:nvPr/>
        </p:nvSpPr>
        <p:spPr>
          <a:xfrm>
            <a:off x="609599" y="4126402"/>
            <a:ext cx="1775791" cy="369332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s-CL" dirty="0">
                <a:solidFill>
                  <a:schemeClr val="bg1"/>
                </a:solidFill>
              </a:rPr>
              <a:t>¿Qué hace falta?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63F1177E-46D1-43F5-B407-D8E67F342DD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831" r="42766" b="-4080"/>
          <a:stretch/>
        </p:blipFill>
        <p:spPr>
          <a:xfrm>
            <a:off x="8077058" y="57963"/>
            <a:ext cx="3929063" cy="3662664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5A3966FF-9932-4B41-BCC0-F100C0F316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368" y="2630557"/>
            <a:ext cx="3101586" cy="1745504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83183925-7153-4877-8950-66754D0E41B4}"/>
              </a:ext>
            </a:extLst>
          </p:cNvPr>
          <p:cNvPicPr/>
          <p:nvPr/>
        </p:nvPicPr>
        <p:blipFill rotWithShape="1">
          <a:blip r:embed="rId7"/>
          <a:srcRect l="26307" t="23310" r="51969" b="44561"/>
          <a:stretch/>
        </p:blipFill>
        <p:spPr bwMode="auto">
          <a:xfrm>
            <a:off x="397565" y="437322"/>
            <a:ext cx="3394602" cy="256171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1452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0A0D763-E966-4BD5-9496-8CFDD9278D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713" y="3658385"/>
            <a:ext cx="4797287" cy="3199616"/>
          </a:xfrm>
          <a:prstGeom prst="rect">
            <a:avLst/>
          </a:prstGeom>
        </p:spPr>
      </p:pic>
      <p:pic>
        <p:nvPicPr>
          <p:cNvPr id="6148" name="Picture 4" descr="Torres del Paine - Región de Magallanes - Chile es TUYO">
            <a:extLst>
              <a:ext uri="{FF2B5EF4-FFF2-40B4-BE49-F238E27FC236}">
                <a16:creationId xmlns:a16="http://schemas.microsoft.com/office/drawing/2014/main" id="{89EED9E2-35EA-4176-874E-9D423491A0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036" y="786232"/>
            <a:ext cx="6357730" cy="4238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96D43B54-A991-46C7-8096-D73345B467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5448" y="1560936"/>
            <a:ext cx="7510787" cy="503313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3C1BCA21-E021-44FF-A6FE-5445B0DDFDDE}"/>
              </a:ext>
            </a:extLst>
          </p:cNvPr>
          <p:cNvPicPr/>
          <p:nvPr/>
        </p:nvPicPr>
        <p:blipFill rotWithShape="1">
          <a:blip r:embed="rId5"/>
          <a:srcRect l="27623" t="28043" r="40895" b="63010"/>
          <a:stretch/>
        </p:blipFill>
        <p:spPr bwMode="auto">
          <a:xfrm>
            <a:off x="278297" y="234020"/>
            <a:ext cx="3988904" cy="11044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B879AFB-E69B-4828-A8CC-BF83A6F231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8426" y="1676624"/>
            <a:ext cx="7977809" cy="448751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3F7E6715-0623-4557-A937-C260AD3B28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20841" y="922622"/>
            <a:ext cx="7620000" cy="4876800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CA0B35CC-304C-4774-9E0B-CDCF0C59F3C0}"/>
              </a:ext>
            </a:extLst>
          </p:cNvPr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00" t="38482" r="53645" b="9065"/>
          <a:stretch/>
        </p:blipFill>
        <p:spPr bwMode="auto">
          <a:xfrm>
            <a:off x="178359" y="1641084"/>
            <a:ext cx="3468202" cy="48728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95171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apa de Chile - Mapa Físico, Geográfico, Político, turístico y ...">
            <a:extLst>
              <a:ext uri="{FF2B5EF4-FFF2-40B4-BE49-F238E27FC236}">
                <a16:creationId xmlns:a16="http://schemas.microsoft.com/office/drawing/2014/main" id="{C084999D-DA79-4742-9F1A-8B4E3F4674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1" t="3149" r="56777"/>
          <a:stretch/>
        </p:blipFill>
        <p:spPr bwMode="auto">
          <a:xfrm>
            <a:off x="5322710" y="345967"/>
            <a:ext cx="1546580" cy="6166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sí luce la Plaza de Armas de Santiago tras 11 meses de trabajos ...">
            <a:extLst>
              <a:ext uri="{FF2B5EF4-FFF2-40B4-BE49-F238E27FC236}">
                <a16:creationId xmlns:a16="http://schemas.microsoft.com/office/drawing/2014/main" id="{E82B1AB6-4634-43A9-815A-EDC8500AF4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822" y="1229871"/>
            <a:ext cx="3756769" cy="2499959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357B6F8-EF59-4DA1-B938-02B6FE387A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605" y="1413810"/>
            <a:ext cx="5808134" cy="2904067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72B1536F-AFB1-402D-9A0E-24F238E1CA81}"/>
              </a:ext>
            </a:extLst>
          </p:cNvPr>
          <p:cNvPicPr/>
          <p:nvPr/>
        </p:nvPicPr>
        <p:blipFill rotWithShape="1">
          <a:blip r:embed="rId5"/>
          <a:srcRect l="24440" t="24150" r="51799" b="12155"/>
          <a:stretch/>
        </p:blipFill>
        <p:spPr bwMode="auto">
          <a:xfrm>
            <a:off x="404414" y="510101"/>
            <a:ext cx="3661742" cy="600193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93241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 descr="http://k41.kn3.net/taringa/2/2/1/2/4/8/87/biquev/9DB.jpg?958">
            <a:extLst>
              <a:ext uri="{FF2B5EF4-FFF2-40B4-BE49-F238E27FC236}">
                <a16:creationId xmlns:a16="http://schemas.microsoft.com/office/drawing/2014/main" id="{25A0326D-2EB1-4E4B-9062-C1CF77F272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125" y="4059505"/>
            <a:ext cx="3710608" cy="2520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http://eldiario.com.co/uploads/userfiles/20120705/image/PLZA-MARSELLA-copia.jpg">
            <a:extLst>
              <a:ext uri="{FF2B5EF4-FFF2-40B4-BE49-F238E27FC236}">
                <a16:creationId xmlns:a16="http://schemas.microsoft.com/office/drawing/2014/main" id="{DF8BB97A-ECF7-4B1E-82BA-A29F8FBC77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310" y="4059505"/>
            <a:ext cx="3561067" cy="2675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9AC23275-AB5A-4F53-9E94-ABDF1D842899}"/>
              </a:ext>
            </a:extLst>
          </p:cNvPr>
          <p:cNvPicPr/>
          <p:nvPr/>
        </p:nvPicPr>
        <p:blipFill rotWithShape="1">
          <a:blip r:embed="rId4"/>
          <a:srcRect l="24609" t="23309" r="41616" b="36056"/>
          <a:stretch/>
        </p:blipFill>
        <p:spPr bwMode="auto">
          <a:xfrm>
            <a:off x="824082" y="277924"/>
            <a:ext cx="4491429" cy="38140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777546BE-E75D-484F-9542-30596FE3A3D4}"/>
              </a:ext>
            </a:extLst>
          </p:cNvPr>
          <p:cNvPicPr/>
          <p:nvPr/>
        </p:nvPicPr>
        <p:blipFill rotWithShape="1">
          <a:blip r:embed="rId4"/>
          <a:srcRect l="54820" t="23309" r="9369" b="36056"/>
          <a:stretch/>
        </p:blipFill>
        <p:spPr bwMode="auto">
          <a:xfrm>
            <a:off x="5883796" y="436075"/>
            <a:ext cx="5484122" cy="34468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914337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414ADF6-ADE0-4CB7-8B02-E001A67645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5096" y="804344"/>
            <a:ext cx="6198704" cy="5487850"/>
          </a:xfrm>
        </p:spPr>
        <p:txBody>
          <a:bodyPr/>
          <a:lstStyle/>
          <a:p>
            <a:endParaRPr lang="es-CL" dirty="0"/>
          </a:p>
        </p:txBody>
      </p:sp>
      <p:pic>
        <p:nvPicPr>
          <p:cNvPr id="2052" name="Picture 4" descr="10 Características de la Cordillera de los Andes">
            <a:extLst>
              <a:ext uri="{FF2B5EF4-FFF2-40B4-BE49-F238E27FC236}">
                <a16:creationId xmlns:a16="http://schemas.microsoft.com/office/drawing/2014/main" id="{6695D379-08C6-4B92-AA39-E71964415A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5094" y="886526"/>
            <a:ext cx="6791739" cy="3395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6" descr="10 consejos para no contaminar el mar | Fundación Aquae">
            <a:extLst>
              <a:ext uri="{FF2B5EF4-FFF2-40B4-BE49-F238E27FC236}">
                <a16:creationId xmlns:a16="http://schemas.microsoft.com/office/drawing/2014/main" id="{DDFAFFFD-7A0C-4599-85F6-906B0E993CD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AC65BA6C-D47B-45ED-88B3-B962100540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2207" y="1252537"/>
            <a:ext cx="7143750" cy="4352925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5D44A51-8B48-46A4-B0FB-9F15A64BD2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6372" y="1083433"/>
            <a:ext cx="7505628" cy="4995933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78F87075-DFBD-4EC7-86D7-BF9406F4E6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2774" y="1837508"/>
            <a:ext cx="8593183" cy="4241858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A2B30F77-C9AD-44A7-938D-FA9B7EC654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5682" y="716286"/>
            <a:ext cx="7267007" cy="545025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C88170C3-5CF1-487A-B6C1-6D33167F9B8D}"/>
              </a:ext>
            </a:extLst>
          </p:cNvPr>
          <p:cNvPicPr/>
          <p:nvPr/>
        </p:nvPicPr>
        <p:blipFill rotWithShape="1">
          <a:blip r:embed="rId7"/>
          <a:srcRect l="24101" t="24884" r="50102" b="59366"/>
          <a:stretch/>
        </p:blipFill>
        <p:spPr bwMode="auto">
          <a:xfrm>
            <a:off x="298161" y="390986"/>
            <a:ext cx="3801757" cy="135934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FAE6A0FD-E5F1-4B24-9C00-293742CD8222}"/>
              </a:ext>
            </a:extLst>
          </p:cNvPr>
          <p:cNvPicPr/>
          <p:nvPr/>
        </p:nvPicPr>
        <p:blipFill rotWithShape="1">
          <a:blip r:embed="rId8"/>
          <a:srcRect l="24271" t="39059" r="56381" b="7707"/>
          <a:stretch/>
        </p:blipFill>
        <p:spPr bwMode="auto">
          <a:xfrm>
            <a:off x="185545" y="1750332"/>
            <a:ext cx="3327918" cy="454186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13085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F53404E7-17AF-4417-80A5-9E811BF034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9136" y="1487987"/>
            <a:ext cx="7238027" cy="471028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1CB1624-F77D-43B5-8059-ED4368254E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2973" y="1602404"/>
            <a:ext cx="7022799" cy="4684152"/>
          </a:xfrm>
          <a:prstGeom prst="rect">
            <a:avLst/>
          </a:prstGeom>
        </p:spPr>
      </p:pic>
      <p:pic>
        <p:nvPicPr>
          <p:cNvPr id="4098" name="Picture 2" descr="Virgen del cerro San Cristóbal en el Parque Metropolitano de Gran ...">
            <a:extLst>
              <a:ext uri="{FF2B5EF4-FFF2-40B4-BE49-F238E27FC236}">
                <a16:creationId xmlns:a16="http://schemas.microsoft.com/office/drawing/2014/main" id="{AD5E8F22-BDEA-4C12-908E-DE73AEC6F7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5584" y="659728"/>
            <a:ext cx="5942504" cy="5952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D5A4A029-31A5-4747-A4D9-24F1226C2F09}"/>
              </a:ext>
            </a:extLst>
          </p:cNvPr>
          <p:cNvPicPr/>
          <p:nvPr/>
        </p:nvPicPr>
        <p:blipFill rotWithShape="1">
          <a:blip r:embed="rId5"/>
          <a:srcRect l="24100" t="24569" r="48405" b="62201"/>
          <a:stretch/>
        </p:blipFill>
        <p:spPr bwMode="auto">
          <a:xfrm>
            <a:off x="208576" y="322626"/>
            <a:ext cx="3465322" cy="15958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9DA102E6-EAFC-43CD-A255-9DC558E70F0D}"/>
              </a:ext>
            </a:extLst>
          </p:cNvPr>
          <p:cNvPicPr/>
          <p:nvPr/>
        </p:nvPicPr>
        <p:blipFill rotWithShape="1">
          <a:blip r:embed="rId5"/>
          <a:srcRect l="24099" t="36539" r="53837" b="8651"/>
          <a:stretch/>
        </p:blipFill>
        <p:spPr bwMode="auto">
          <a:xfrm>
            <a:off x="208577" y="1815347"/>
            <a:ext cx="3892875" cy="49035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96189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5BDC23EF-26C8-4DA6-AE79-2CC872E03E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478" y="0"/>
            <a:ext cx="9215522" cy="389614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306FFC1-B247-4DCC-BC16-FF0E6401E1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478" y="337931"/>
            <a:ext cx="9215522" cy="685800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2737059B-F96C-41D0-90BA-F7134592031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991" b="53266"/>
          <a:stretch/>
        </p:blipFill>
        <p:spPr>
          <a:xfrm>
            <a:off x="2976478" y="0"/>
            <a:ext cx="1745290" cy="1565068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7B77F012-001B-4049-8299-73BD63337006}"/>
              </a:ext>
            </a:extLst>
          </p:cNvPr>
          <p:cNvPicPr/>
          <p:nvPr/>
        </p:nvPicPr>
        <p:blipFill rotWithShape="1">
          <a:blip r:embed="rId5"/>
          <a:srcRect l="23931" t="23309" r="59945" b="10541"/>
          <a:stretch/>
        </p:blipFill>
        <p:spPr bwMode="auto">
          <a:xfrm>
            <a:off x="0" y="517489"/>
            <a:ext cx="2976478" cy="60025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7108210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3047</TotalTime>
  <Words>10</Words>
  <Application>Microsoft Office PowerPoint</Application>
  <PresentationFormat>Panorámica</PresentationFormat>
  <Paragraphs>2</Paragraphs>
  <Slides>10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5" baseType="lpstr">
      <vt:lpstr>A little sunshine</vt:lpstr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sociales</dc:title>
  <dc:creator>Fran</dc:creator>
  <cp:lastModifiedBy>Fran</cp:lastModifiedBy>
  <cp:revision>29</cp:revision>
  <dcterms:created xsi:type="dcterms:W3CDTF">2020-08-10T16:14:18Z</dcterms:created>
  <dcterms:modified xsi:type="dcterms:W3CDTF">2020-08-13T13:38:13Z</dcterms:modified>
</cp:coreProperties>
</file>