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818BAF-6F92-47B3-A424-90CFE57D67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29B2231-94A3-45FA-9BFF-8EAE420034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7F9ADC-0E20-4B49-9CE2-084E891D6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B986-EC4F-46F6-8A5B-97C25ED35DFA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164E72-D7ED-48E9-AC54-DC720C848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3E3112-7880-4DBD-AEC3-6C77BD005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A195-90A0-4BB8-9DF4-086F09D6FA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7835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2C6919-A7CF-4C6E-8877-1C5EA1AC9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73DBFC6-229A-465B-8264-37ABBC1F5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0F6DDB-6476-4942-BA05-C6E208791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B986-EC4F-46F6-8A5B-97C25ED35DFA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2E4972-7595-4C4C-A655-DAF4149ED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80FD5F-42B5-4045-82C4-6B31076EA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A195-90A0-4BB8-9DF4-086F09D6FA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116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0C507EE-9BC0-4080-830A-2524C1DA75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922592E-31A8-42BF-861A-6B9B5CA38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37F7FD-D2CC-4882-AFD2-254281703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B986-EC4F-46F6-8A5B-97C25ED35DFA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0DAD38-138F-41DC-B752-565DE0C51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116334-CA36-4BC2-92F4-7F7124094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A195-90A0-4BB8-9DF4-086F09D6FA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6560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ED96BF-0839-447A-8EDC-429A192B0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927F72-EB68-4EA0-9F90-9B10D1409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8713EE-970E-4934-9DA4-EB1290E64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B986-EC4F-46F6-8A5B-97C25ED35DFA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B17B9F-FD44-40ED-AEBD-D6365B660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C48B51-1DCA-4CD0-A598-CA43858FF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A195-90A0-4BB8-9DF4-086F09D6FA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8988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12EA62-1752-4C6D-A8D4-9F21EAD9E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B786E3-A930-4916-BFF1-211101C4C0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ADD85B-2AB8-4853-A049-A70027F8A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B986-EC4F-46F6-8A5B-97C25ED35DFA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49DD25-0EC9-47B7-BA6D-4FAA57280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414D97-0F87-41B1-9F7F-45B0E38D1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A195-90A0-4BB8-9DF4-086F09D6FA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7997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E3032E-3AA4-4B14-B944-531188736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F0BF3C-F6AA-47D3-B6FA-8B56AFF060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F3D3AFD-3557-4E9B-A335-A60F1D245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E34F793-F864-40B1-A311-CC12E1B6E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B986-EC4F-46F6-8A5B-97C25ED35DFA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5FC5C4E-672F-42AB-9494-B5BE94342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C375B61-48B7-4F04-84CB-BFDB46151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A195-90A0-4BB8-9DF4-086F09D6FA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2809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722695-5457-4433-B85D-D52967D1F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51CE781-85AB-4E6B-A5F2-10E8C250D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34DA551-A117-44A8-A7BA-F22BB134FE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6C882F4-041E-44F9-8E69-CA51B4F659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063FB01-94B8-47BB-9981-B164EF0A01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F1857F0-3660-49E3-8903-7202F03D7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B986-EC4F-46F6-8A5B-97C25ED35DFA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E88EC1B-C4BB-4E54-8D83-CCD9C125A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7B40030-5F23-436F-B714-BC4E9E7C7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A195-90A0-4BB8-9DF4-086F09D6FA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5616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5C8315-97D1-4B34-A02A-C682BE078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E606089-DDD4-4440-B7FC-4E471F9D8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B986-EC4F-46F6-8A5B-97C25ED35DFA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F8270E7-D960-47B5-B561-F71BCA98C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A3F4D30-9941-4739-9BB9-53846F04D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A195-90A0-4BB8-9DF4-086F09D6FA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192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0E024F1-65CD-442B-88AD-58D908B86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B986-EC4F-46F6-8A5B-97C25ED35DFA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17E7B73-1260-46B2-9D86-6C6C9B7F5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8C3C1A5-0B55-457C-B316-1104D8307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A195-90A0-4BB8-9DF4-086F09D6FA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823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8D021A-08B1-4337-AAAB-A355426A6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6EACC2-8036-4CD2-B391-1306D9D99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0BCB68F-47CF-468A-BAAB-1666ADE522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D358601-0888-4C9E-A1CD-2E2519E26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B986-EC4F-46F6-8A5B-97C25ED35DFA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5408E32-A896-4AD0-BDF0-5480152F9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16AE63-30F7-411E-8AFA-C39E484BF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A195-90A0-4BB8-9DF4-086F09D6FA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9964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B70103-4F0C-4004-A089-A22A6BDFD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E767E63-DCA5-4845-BA60-E171136BE8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3F9BCBB-6DEF-4F08-93FE-FDE37AF36F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0790E8A-6BBD-4ECE-8A4C-6CF84A67A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B986-EC4F-46F6-8A5B-97C25ED35DFA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67AA4BB-EFC2-45E3-981F-840F3CA29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3E2E44D-9B55-434E-A29B-05D98D8FF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A195-90A0-4BB8-9DF4-086F09D6FA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7061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8F9367F-A770-4647-86C1-03E7AC091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3B4622-DD3A-49B4-86EB-157A656B7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49804E-737F-4C07-ADFC-5D716351A8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2B986-EC4F-46F6-8A5B-97C25ED35DFA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31C6BA-94AE-4085-80B1-BAAE89B453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9D738A-CC41-4560-8156-DB914689D9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0A195-90A0-4BB8-9DF4-086F09D6FA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4114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PLANTILLAS PARA RUTINAS DE PENSAMIENTO VEO PIENSO ME PREGUNTO INFANTIL Y  PRIMARIA A3 Y A4 y lona -Orientacion Andujar">
            <a:extLst>
              <a:ext uri="{FF2B5EF4-FFF2-40B4-BE49-F238E27FC236}">
                <a16:creationId xmlns:a16="http://schemas.microsoft.com/office/drawing/2014/main" id="{6CF113EF-BD69-44F5-9B1A-EE016D9452C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3930" y="133985"/>
            <a:ext cx="9409598" cy="6724015"/>
          </a:xfrm>
          <a:prstGeom prst="rect">
            <a:avLst/>
          </a:prstGeom>
          <a:noFill/>
        </p:spPr>
      </p:pic>
      <p:pic>
        <p:nvPicPr>
          <p:cNvPr id="8" name="Picture 2" descr="Infraestructura">
            <a:extLst>
              <a:ext uri="{FF2B5EF4-FFF2-40B4-BE49-F238E27FC236}">
                <a16:creationId xmlns:a16="http://schemas.microsoft.com/office/drawing/2014/main" id="{CDF5AD91-1A76-4E13-A9AD-8C47F1B1A9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093" y="1828800"/>
            <a:ext cx="1944837" cy="109640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arabineros interviene comisaría de Puente Alto tras denuncias de golpizas  y releva a dos mandos | Emol.com">
            <a:extLst>
              <a:ext uri="{FF2B5EF4-FFF2-40B4-BE49-F238E27FC236}">
                <a16:creationId xmlns:a16="http://schemas.microsoft.com/office/drawing/2014/main" id="{AF70920E-C62B-4B69-9065-8C721C560A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939" y="3101009"/>
            <a:ext cx="1950991" cy="1096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951C218B-D80F-43C2-BCB8-5343BDFD8C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38" y="4373218"/>
            <a:ext cx="1950991" cy="1096403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D5351ABA-2439-44FC-A52A-C2C4CB6E39E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38" y="5575638"/>
            <a:ext cx="1950991" cy="1176344"/>
          </a:xfrm>
          <a:prstGeom prst="rect">
            <a:avLst/>
          </a:prstGeom>
        </p:spPr>
      </p:pic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E874E40C-E211-4038-80C0-628E5A7EA00C}"/>
              </a:ext>
            </a:extLst>
          </p:cNvPr>
          <p:cNvCxnSpPr/>
          <p:nvPr/>
        </p:nvCxnSpPr>
        <p:spPr>
          <a:xfrm>
            <a:off x="2835965" y="2925202"/>
            <a:ext cx="9024731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866B36C5-B5C7-4F40-8AC3-F3CF4DF3D630}"/>
              </a:ext>
            </a:extLst>
          </p:cNvPr>
          <p:cNvCxnSpPr/>
          <p:nvPr/>
        </p:nvCxnSpPr>
        <p:spPr>
          <a:xfrm>
            <a:off x="2835965" y="4197411"/>
            <a:ext cx="9024731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D62E2125-F30B-4794-AC53-3E434A658DF0}"/>
              </a:ext>
            </a:extLst>
          </p:cNvPr>
          <p:cNvCxnSpPr/>
          <p:nvPr/>
        </p:nvCxnSpPr>
        <p:spPr>
          <a:xfrm>
            <a:off x="2835965" y="5565483"/>
            <a:ext cx="902473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30552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</dc:creator>
  <cp:lastModifiedBy>Fran</cp:lastModifiedBy>
  <cp:revision>1</cp:revision>
  <dcterms:created xsi:type="dcterms:W3CDTF">2020-09-02T21:14:12Z</dcterms:created>
  <dcterms:modified xsi:type="dcterms:W3CDTF">2020-09-02T21:18:14Z</dcterms:modified>
</cp:coreProperties>
</file>