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mp3" ContentType="audio/unknown"/>
  <Default Extension="jpe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1.bin" ContentType="audio/unknown"/>
  <Override PartName="/ppt/media/audio2.bin" ContentType="audio/unknown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99" r:id="rId2"/>
    <p:sldId id="298" r:id="rId3"/>
    <p:sldId id="300" r:id="rId4"/>
    <p:sldId id="301" r:id="rId5"/>
    <p:sldId id="256" r:id="rId6"/>
    <p:sldId id="258" r:id="rId7"/>
    <p:sldId id="316" r:id="rId8"/>
    <p:sldId id="294" r:id="rId9"/>
    <p:sldId id="259" r:id="rId10"/>
    <p:sldId id="260" r:id="rId11"/>
    <p:sldId id="264" r:id="rId12"/>
    <p:sldId id="295" r:id="rId13"/>
    <p:sldId id="262" r:id="rId14"/>
    <p:sldId id="285" r:id="rId15"/>
    <p:sldId id="263" r:id="rId16"/>
    <p:sldId id="283" r:id="rId17"/>
    <p:sldId id="303" r:id="rId18"/>
    <p:sldId id="308" r:id="rId19"/>
    <p:sldId id="309" r:id="rId20"/>
    <p:sldId id="310" r:id="rId21"/>
    <p:sldId id="311" r:id="rId22"/>
    <p:sldId id="312" r:id="rId23"/>
    <p:sldId id="313" r:id="rId24"/>
    <p:sldId id="314" r:id="rId25"/>
    <p:sldId id="315" r:id="rId26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0041"/>
    <a:srgbClr val="4E004E"/>
    <a:srgbClr val="560056"/>
    <a:srgbClr val="E0BC01"/>
    <a:srgbClr val="2905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24" autoAdjust="0"/>
    <p:restoredTop sz="92998" autoAdjust="0"/>
  </p:normalViewPr>
  <p:slideViewPr>
    <p:cSldViewPr snapToGrid="0" snapToObjects="1">
      <p:cViewPr>
        <p:scale>
          <a:sx n="90" d="100"/>
          <a:sy n="90" d="100"/>
        </p:scale>
        <p:origin x="-1600" y="-4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A6250C-1405-E94C-B06C-0A048F64A943}" type="datetimeFigureOut">
              <a:rPr lang="es-ES" smtClean="0"/>
              <a:t>13-08-20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2915AC-B4BB-1944-8282-E480B5F2C28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9038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B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2915AC-B4BB-1944-8282-E480B5F2C28C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65877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C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2915AC-B4BB-1944-8282-E480B5F2C28C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532489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C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2915AC-B4BB-1944-8282-E480B5F2C28C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50990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C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2915AC-B4BB-1944-8282-E480B5F2C28C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82903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Bring</a:t>
            </a:r>
            <a:r>
              <a:rPr lang="es-ES" dirty="0" smtClean="0"/>
              <a:t> a notebook and color </a:t>
            </a:r>
            <a:r>
              <a:rPr lang="es-ES" dirty="0" err="1" smtClean="0"/>
              <a:t>markers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2915AC-B4BB-1944-8282-E480B5F2C28C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4375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1143000"/>
            <a:ext cx="46545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2915AC-B4BB-1944-8282-E480B5F2C28C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5051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2915AC-B4BB-1944-8282-E480B5F2C28C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50518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2915AC-B4BB-1944-8282-E480B5F2C28C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88222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C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2915AC-B4BB-1944-8282-E480B5F2C28C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49200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D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2915AC-B4BB-1944-8282-E480B5F2C28C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25179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D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2915AC-B4BB-1944-8282-E480B5F2C28C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51401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2915AC-B4BB-1944-8282-E480B5F2C28C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883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586C2-9C90-D446-8B1E-DB77311D6F1F}" type="datetimeFigureOut">
              <a:rPr lang="es-ES" smtClean="0"/>
              <a:t>13-08-20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33F3-CDAE-9641-975E-86BA8F15D879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5036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586C2-9C90-D446-8B1E-DB77311D6F1F}" type="datetimeFigureOut">
              <a:rPr lang="es-ES" smtClean="0"/>
              <a:t>13-08-20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33F3-CDAE-9641-975E-86BA8F15D879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3078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586C2-9C90-D446-8B1E-DB77311D6F1F}" type="datetimeFigureOut">
              <a:rPr lang="es-ES" smtClean="0"/>
              <a:t>13-08-20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33F3-CDAE-9641-975E-86BA8F15D879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3896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586C2-9C90-D446-8B1E-DB77311D6F1F}" type="datetimeFigureOut">
              <a:rPr lang="es-ES" smtClean="0"/>
              <a:t>13-08-20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33F3-CDAE-9641-975E-86BA8F15D879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98608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586C2-9C90-D446-8B1E-DB77311D6F1F}" type="datetimeFigureOut">
              <a:rPr lang="es-ES" smtClean="0"/>
              <a:t>13-08-20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33F3-CDAE-9641-975E-86BA8F15D879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1415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586C2-9C90-D446-8B1E-DB77311D6F1F}" type="datetimeFigureOut">
              <a:rPr lang="es-ES" smtClean="0"/>
              <a:t>13-08-20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33F3-CDAE-9641-975E-86BA8F15D879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7019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586C2-9C90-D446-8B1E-DB77311D6F1F}" type="datetimeFigureOut">
              <a:rPr lang="es-ES" smtClean="0"/>
              <a:t>13-08-20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33F3-CDAE-9641-975E-86BA8F15D879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77476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586C2-9C90-D446-8B1E-DB77311D6F1F}" type="datetimeFigureOut">
              <a:rPr lang="es-ES" smtClean="0"/>
              <a:t>13-08-20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33F3-CDAE-9641-975E-86BA8F15D879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8396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586C2-9C90-D446-8B1E-DB77311D6F1F}" type="datetimeFigureOut">
              <a:rPr lang="es-ES" smtClean="0"/>
              <a:t>13-08-20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33F3-CDAE-9641-975E-86BA8F15D879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5261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586C2-9C90-D446-8B1E-DB77311D6F1F}" type="datetimeFigureOut">
              <a:rPr lang="es-ES" smtClean="0"/>
              <a:t>13-08-20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33F3-CDAE-9641-975E-86BA8F15D879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2235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586C2-9C90-D446-8B1E-DB77311D6F1F}" type="datetimeFigureOut">
              <a:rPr lang="es-ES" smtClean="0"/>
              <a:t>13-08-20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33F3-CDAE-9641-975E-86BA8F15D879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0466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3586C2-9C90-D446-8B1E-DB77311D6F1F}" type="datetimeFigureOut">
              <a:rPr lang="es-ES" smtClean="0"/>
              <a:t>13-08-20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3E33F3-CDAE-9641-975E-86BA8F15D879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6645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7.xml"/><Relationship Id="rId5" Type="http://schemas.openxmlformats.org/officeDocument/2006/relationships/audio" Target="../media/audio2.bin"/><Relationship Id="rId6" Type="http://schemas.openxmlformats.org/officeDocument/2006/relationships/image" Target="../media/image19.png"/><Relationship Id="rId7" Type="http://schemas.openxmlformats.org/officeDocument/2006/relationships/image" Target="../media/image18.png"/><Relationship Id="rId8" Type="http://schemas.openxmlformats.org/officeDocument/2006/relationships/image" Target="../media/image24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8.xml"/><Relationship Id="rId5" Type="http://schemas.openxmlformats.org/officeDocument/2006/relationships/audio" Target="../media/audio2.bin"/><Relationship Id="rId6" Type="http://schemas.openxmlformats.org/officeDocument/2006/relationships/image" Target="../media/image19.png"/><Relationship Id="rId7" Type="http://schemas.openxmlformats.org/officeDocument/2006/relationships/image" Target="../media/image18.png"/><Relationship Id="rId8" Type="http://schemas.openxmlformats.org/officeDocument/2006/relationships/image" Target="../media/image25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9.xml"/><Relationship Id="rId5" Type="http://schemas.openxmlformats.org/officeDocument/2006/relationships/audio" Target="../media/audio1.bin"/><Relationship Id="rId6" Type="http://schemas.openxmlformats.org/officeDocument/2006/relationships/audio" Target="../media/audio2.bin"/><Relationship Id="rId7" Type="http://schemas.openxmlformats.org/officeDocument/2006/relationships/image" Target="../media/image19.png"/><Relationship Id="rId8" Type="http://schemas.openxmlformats.org/officeDocument/2006/relationships/image" Target="../media/image18.png"/><Relationship Id="rId9" Type="http://schemas.openxmlformats.org/officeDocument/2006/relationships/image" Target="../media/image26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0.xml"/><Relationship Id="rId5" Type="http://schemas.openxmlformats.org/officeDocument/2006/relationships/audio" Target="../media/audio2.bin"/><Relationship Id="rId6" Type="http://schemas.openxmlformats.org/officeDocument/2006/relationships/image" Target="../media/image19.png"/><Relationship Id="rId7" Type="http://schemas.openxmlformats.org/officeDocument/2006/relationships/image" Target="../media/image18.png"/><Relationship Id="rId8" Type="http://schemas.openxmlformats.org/officeDocument/2006/relationships/image" Target="../media/image27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1.xml"/><Relationship Id="rId5" Type="http://schemas.openxmlformats.org/officeDocument/2006/relationships/audio" Target="../media/audio2.bin"/><Relationship Id="rId6" Type="http://schemas.openxmlformats.org/officeDocument/2006/relationships/image" Target="../media/image19.png"/><Relationship Id="rId7" Type="http://schemas.openxmlformats.org/officeDocument/2006/relationships/image" Target="../media/image18.png"/><Relationship Id="rId8" Type="http://schemas.openxmlformats.org/officeDocument/2006/relationships/image" Target="../media/image28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2.xml"/><Relationship Id="rId5" Type="http://schemas.openxmlformats.org/officeDocument/2006/relationships/audio" Target="../media/audio2.bin"/><Relationship Id="rId6" Type="http://schemas.openxmlformats.org/officeDocument/2006/relationships/image" Target="../media/image19.png"/><Relationship Id="rId7" Type="http://schemas.openxmlformats.org/officeDocument/2006/relationships/image" Target="../media/image18.png"/><Relationship Id="rId8" Type="http://schemas.openxmlformats.org/officeDocument/2006/relationships/image" Target="../media/image29.gif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3.xml"/><Relationship Id="rId5" Type="http://schemas.openxmlformats.org/officeDocument/2006/relationships/audio" Target="../media/audio2.bin"/><Relationship Id="rId6" Type="http://schemas.openxmlformats.org/officeDocument/2006/relationships/image" Target="../media/image19.png"/><Relationship Id="rId7" Type="http://schemas.openxmlformats.org/officeDocument/2006/relationships/image" Target="../media/image18.png"/><Relationship Id="rId8" Type="http://schemas.openxmlformats.org/officeDocument/2006/relationships/image" Target="../media/image30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8.jpg"/><Relationship Id="rId8" Type="http://schemas.openxmlformats.org/officeDocument/2006/relationships/image" Target="../media/image33.gif"/><Relationship Id="rId9" Type="http://schemas.openxmlformats.org/officeDocument/2006/relationships/image" Target="../media/image34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9L-VhUmir-A" TargetMode="External"/><Relationship Id="rId4" Type="http://schemas.openxmlformats.org/officeDocument/2006/relationships/image" Target="../media/image35.gif"/><Relationship Id="rId5" Type="http://schemas.openxmlformats.org/officeDocument/2006/relationships/image" Target="../media/image36.png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9L-VhUmir-A" TargetMode="External"/><Relationship Id="rId4" Type="http://schemas.openxmlformats.org/officeDocument/2006/relationships/image" Target="../media/image35.gif"/><Relationship Id="rId5" Type="http://schemas.openxmlformats.org/officeDocument/2006/relationships/image" Target="../media/image37.png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4" Type="http://schemas.openxmlformats.org/officeDocument/2006/relationships/image" Target="../media/image38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3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4" Type="http://schemas.openxmlformats.org/officeDocument/2006/relationships/hyperlink" Target="mailto:giovanna.cima@ssccmanquehue.cl" TargetMode="External"/><Relationship Id="rId5" Type="http://schemas.openxmlformats.org/officeDocument/2006/relationships/hyperlink" Target="mailto:cesar.ferrada@ssccmanquehue.cl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8.jpg"/><Relationship Id="rId5" Type="http://schemas.openxmlformats.org/officeDocument/2006/relationships/image" Target="../media/image3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3.xml"/><Relationship Id="rId5" Type="http://schemas.openxmlformats.org/officeDocument/2006/relationships/audio" Target="../media/audio1.bin"/><Relationship Id="rId6" Type="http://schemas.openxmlformats.org/officeDocument/2006/relationships/audio" Target="../media/audio2.bin"/><Relationship Id="rId7" Type="http://schemas.openxmlformats.org/officeDocument/2006/relationships/image" Target="../media/image19.png"/><Relationship Id="rId8" Type="http://schemas.openxmlformats.org/officeDocument/2006/relationships/image" Target="../media/image18.png"/><Relationship Id="rId9" Type="http://schemas.openxmlformats.org/officeDocument/2006/relationships/image" Target="../media/image20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4.xml"/><Relationship Id="rId5" Type="http://schemas.openxmlformats.org/officeDocument/2006/relationships/audio" Target="../media/audio1.bin"/><Relationship Id="rId6" Type="http://schemas.openxmlformats.org/officeDocument/2006/relationships/audio" Target="../media/audio2.bin"/><Relationship Id="rId7" Type="http://schemas.openxmlformats.org/officeDocument/2006/relationships/image" Target="../media/image19.png"/><Relationship Id="rId8" Type="http://schemas.openxmlformats.org/officeDocument/2006/relationships/image" Target="../media/image18.png"/><Relationship Id="rId9" Type="http://schemas.openxmlformats.org/officeDocument/2006/relationships/image" Target="../media/image21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5.xml"/><Relationship Id="rId5" Type="http://schemas.openxmlformats.org/officeDocument/2006/relationships/audio" Target="../media/audio1.bin"/><Relationship Id="rId6" Type="http://schemas.openxmlformats.org/officeDocument/2006/relationships/audio" Target="../media/audio2.bin"/><Relationship Id="rId7" Type="http://schemas.openxmlformats.org/officeDocument/2006/relationships/image" Target="../media/image19.png"/><Relationship Id="rId8" Type="http://schemas.openxmlformats.org/officeDocument/2006/relationships/image" Target="../media/image18.png"/><Relationship Id="rId9" Type="http://schemas.openxmlformats.org/officeDocument/2006/relationships/image" Target="../media/image22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6.xml"/><Relationship Id="rId5" Type="http://schemas.openxmlformats.org/officeDocument/2006/relationships/audio" Target="../media/audio2.bin"/><Relationship Id="rId6" Type="http://schemas.openxmlformats.org/officeDocument/2006/relationships/image" Target="../media/image19.png"/><Relationship Id="rId7" Type="http://schemas.openxmlformats.org/officeDocument/2006/relationships/image" Target="../media/image18.png"/><Relationship Id="rId8" Type="http://schemas.openxmlformats.org/officeDocument/2006/relationships/image" Target="../media/image23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="" xmlns:a16="http://schemas.microsoft.com/office/drawing/2014/main" id="{235E0C3F-17F0-440C-8F35-007897631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242" y="3223619"/>
            <a:ext cx="8437106" cy="998279"/>
          </a:xfrm>
        </p:spPr>
        <p:txBody>
          <a:bodyPr>
            <a:normAutofit fontScale="90000"/>
          </a:bodyPr>
          <a:lstStyle/>
          <a:p>
            <a:r>
              <a:rPr lang="en-US" sz="5000" dirty="0" err="1" smtClean="0">
                <a:solidFill>
                  <a:srgbClr val="FFFFFF"/>
                </a:solidFill>
                <a:latin typeface="Arial Black" panose="020B0A04020102020204" pitchFamily="34" charset="0"/>
              </a:rPr>
              <a:t>Clase</a:t>
            </a:r>
            <a:r>
              <a:rPr lang="en-US" sz="5000" dirty="0">
                <a:solidFill>
                  <a:srgbClr val="FFFFFF"/>
                </a:solidFill>
                <a:latin typeface="Arial Black" panose="020B0A04020102020204" pitchFamily="34" charset="0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rial Black" panose="020B0A04020102020204" pitchFamily="34" charset="0"/>
              </a:rPr>
              <a:t>I</a:t>
            </a:r>
            <a:r>
              <a:rPr lang="en-US" sz="5000" dirty="0" err="1" smtClean="0">
                <a:solidFill>
                  <a:srgbClr val="FFFFFF"/>
                </a:solidFill>
                <a:latin typeface="Arial Black" panose="020B0A04020102020204" pitchFamily="34" charset="0"/>
              </a:rPr>
              <a:t>nglés</a:t>
            </a:r>
            <a:r>
              <a:rPr lang="en-US" sz="5000" dirty="0" smtClean="0">
                <a:solidFill>
                  <a:srgbClr val="FFFFFF"/>
                </a:solidFill>
                <a:latin typeface="Arial Black" panose="020B0A04020102020204" pitchFamily="34" charset="0"/>
              </a:rPr>
              <a:t>: </a:t>
            </a:r>
            <a:r>
              <a:rPr lang="en-US" sz="5000" dirty="0">
                <a:solidFill>
                  <a:srgbClr val="FFFFFF"/>
                </a:solidFill>
                <a:latin typeface="Arial Black" panose="020B0A04020102020204" pitchFamily="34" charset="0"/>
              </a:rPr>
              <a:t/>
            </a:r>
            <a:br>
              <a:rPr lang="en-US" sz="5000" dirty="0">
                <a:solidFill>
                  <a:srgbClr val="FFFFFF"/>
                </a:solidFill>
                <a:latin typeface="Arial Black" panose="020B0A04020102020204" pitchFamily="34" charset="0"/>
              </a:rPr>
            </a:br>
            <a:r>
              <a:rPr lang="en-US" sz="4700" dirty="0" err="1">
                <a:solidFill>
                  <a:srgbClr val="FFFFFF"/>
                </a:solidFill>
                <a:latin typeface="Arial"/>
                <a:cs typeface="Arial"/>
              </a:rPr>
              <a:t>semana</a:t>
            </a:r>
            <a:r>
              <a:rPr lang="en-US" sz="4700" dirty="0">
                <a:solidFill>
                  <a:srgbClr val="FFFFFF"/>
                </a:solidFill>
                <a:latin typeface="Arial"/>
                <a:cs typeface="Arial"/>
              </a:rPr>
              <a:t> del </a:t>
            </a:r>
            <a:r>
              <a:rPr lang="en-US" sz="4700" dirty="0" smtClean="0">
                <a:solidFill>
                  <a:srgbClr val="FFFFFF"/>
                </a:solidFill>
                <a:latin typeface="Arial"/>
                <a:cs typeface="Arial"/>
              </a:rPr>
              <a:t>17 - 21 </a:t>
            </a:r>
            <a:r>
              <a:rPr lang="en-US" sz="470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lang="en-US" sz="4700" dirty="0" err="1" smtClean="0">
                <a:solidFill>
                  <a:srgbClr val="FFFFFF"/>
                </a:solidFill>
                <a:latin typeface="Arial"/>
                <a:cs typeface="Arial"/>
              </a:rPr>
              <a:t>agosto</a:t>
            </a:r>
            <a:r>
              <a:rPr lang="en-US" sz="4700" dirty="0">
                <a:solidFill>
                  <a:srgbClr val="FFFFFF"/>
                </a:solidFill>
                <a:latin typeface="Arial Black" panose="020B0A04020102020204" pitchFamily="34" charset="0"/>
              </a:rPr>
              <a:t/>
            </a:r>
            <a:br>
              <a:rPr lang="en-US" sz="4700" dirty="0">
                <a:solidFill>
                  <a:srgbClr val="FFFFFF"/>
                </a:solidFill>
                <a:latin typeface="Arial Black" panose="020B0A04020102020204" pitchFamily="34" charset="0"/>
              </a:rPr>
            </a:br>
            <a:r>
              <a:rPr lang="en-US" sz="4700" dirty="0" smtClean="0">
                <a:solidFill>
                  <a:srgbClr val="FFFFFF"/>
                </a:solidFill>
                <a:latin typeface="Arial Black" panose="020B0A04020102020204" pitchFamily="34" charset="0"/>
              </a:rPr>
              <a:t/>
            </a:r>
            <a:br>
              <a:rPr lang="en-US" sz="4700" dirty="0" smtClean="0">
                <a:solidFill>
                  <a:srgbClr val="FFFFFF"/>
                </a:solidFill>
                <a:latin typeface="Arial Black" panose="020B0A04020102020204" pitchFamily="34" charset="0"/>
              </a:rPr>
            </a:br>
            <a:r>
              <a:rPr lang="en-US" sz="5000" dirty="0" smtClean="0">
                <a:solidFill>
                  <a:srgbClr val="FFFFFF"/>
                </a:solidFill>
                <a:latin typeface="Arial Black" panose="020B0A04020102020204" pitchFamily="34" charset="0"/>
              </a:rPr>
              <a:t/>
            </a:r>
            <a:br>
              <a:rPr lang="en-US" sz="5000" dirty="0" smtClean="0">
                <a:solidFill>
                  <a:srgbClr val="FFFFFF"/>
                </a:solidFill>
                <a:latin typeface="Arial Black" panose="020B0A04020102020204" pitchFamily="34" charset="0"/>
              </a:rPr>
            </a:br>
            <a:r>
              <a:rPr lang="en-US" sz="5000" dirty="0" smtClean="0">
                <a:solidFill>
                  <a:srgbClr val="FFFFFF"/>
                </a:solidFill>
                <a:latin typeface="Arial Black" panose="020B0A04020102020204" pitchFamily="34" charset="0"/>
              </a:rPr>
              <a:t>*</a:t>
            </a:r>
            <a:r>
              <a:rPr lang="en-US" sz="4100" dirty="0" smtClean="0">
                <a:solidFill>
                  <a:srgbClr val="FFFFFF"/>
                </a:solidFill>
                <a:latin typeface="Arial Black" panose="020B0A04020102020204" pitchFamily="34" charset="0"/>
              </a:rPr>
              <a:t>REPASO PARA LA PRUEBA ORAL </a:t>
            </a:r>
            <a:endParaRPr lang="en-US" sz="3300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3678944" y="448698"/>
            <a:ext cx="1689905" cy="4220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7905" tIns="48952" rIns="97905" bIns="48952" rtlCol="0">
            <a:spAutoFit/>
          </a:bodyPr>
          <a:lstStyle/>
          <a:p>
            <a:r>
              <a:rPr lang="en-US" sz="2100" dirty="0">
                <a:solidFill>
                  <a:schemeClr val="bg1"/>
                </a:solidFill>
                <a:latin typeface="Arial Black" panose="020B0A04020102020204" pitchFamily="34" charset="0"/>
              </a:rPr>
              <a:t> ENGLISH</a:t>
            </a:r>
            <a:endParaRPr lang="es-ES" sz="2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02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6"/>
          <a:srcRect l="2627" r="2782"/>
          <a:stretch/>
        </p:blipFill>
        <p:spPr>
          <a:xfrm>
            <a:off x="-340047" y="23700"/>
            <a:ext cx="9484047" cy="6418563"/>
          </a:xfrm>
          <a:prstGeom prst="rect">
            <a:avLst/>
          </a:prstGeom>
        </p:spPr>
      </p:pic>
      <p:sp>
        <p:nvSpPr>
          <p:cNvPr id="3" name="Elipse 2"/>
          <p:cNvSpPr>
            <a:spLocks/>
          </p:cNvSpPr>
          <p:nvPr/>
        </p:nvSpPr>
        <p:spPr>
          <a:xfrm>
            <a:off x="2810288" y="1759367"/>
            <a:ext cx="3523421" cy="719999"/>
          </a:xfrm>
          <a:prstGeom prst="ellipse">
            <a:avLst/>
          </a:prstGeom>
          <a:solidFill>
            <a:srgbClr val="29057D"/>
          </a:solidFill>
          <a:ln w="28575" cmpd="sng">
            <a:solidFill>
              <a:srgbClr val="E0BC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cs typeface="Arial Black"/>
              </a:rPr>
              <a:t>Profesiones y oficios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385102" y="4861884"/>
            <a:ext cx="433801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rgbClr val="E0BC01"/>
                </a:solidFill>
                <a:latin typeface="Arial"/>
                <a:cs typeface="Arial"/>
              </a:rPr>
              <a:t>A: </a:t>
            </a:r>
            <a:r>
              <a:rPr lang="es-ES" b="1" dirty="0" smtClean="0">
                <a:solidFill>
                  <a:schemeClr val="bg1"/>
                </a:solidFill>
                <a:latin typeface="Arial"/>
                <a:cs typeface="Arial"/>
              </a:rPr>
              <a:t>3 LEGS and BLUE HAIR</a:t>
            </a:r>
          </a:p>
          <a:p>
            <a:endParaRPr lang="es-ES" b="1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endParaRPr lang="es-ES" b="1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s-ES" sz="2800" dirty="0">
                <a:solidFill>
                  <a:srgbClr val="E0BC01"/>
                </a:solidFill>
                <a:latin typeface="Arial"/>
                <a:cs typeface="Arial"/>
              </a:rPr>
              <a:t>C</a:t>
            </a:r>
            <a:r>
              <a:rPr lang="es-ES" sz="2800" dirty="0" smtClean="0">
                <a:solidFill>
                  <a:srgbClr val="E0BC01"/>
                </a:solidFill>
                <a:latin typeface="Arial"/>
                <a:cs typeface="Arial"/>
              </a:rPr>
              <a:t>: </a:t>
            </a:r>
            <a:r>
              <a:rPr lang="es-ES" b="1" dirty="0" smtClean="0">
                <a:solidFill>
                  <a:schemeClr val="bg1"/>
                </a:solidFill>
                <a:latin typeface="Arial"/>
                <a:cs typeface="Arial"/>
              </a:rPr>
              <a:t> 4 LEGS and RED HAIR</a:t>
            </a:r>
            <a:endParaRPr lang="es-ES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836009" y="4980820"/>
            <a:ext cx="47117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E0BC01"/>
                </a:solidFill>
                <a:latin typeface="Arial"/>
                <a:cs typeface="Arial"/>
              </a:rPr>
              <a:t>B</a:t>
            </a:r>
            <a:r>
              <a:rPr lang="es-ES" sz="2800" dirty="0" smtClean="0">
                <a:solidFill>
                  <a:srgbClr val="E0BC01"/>
                </a:solidFill>
                <a:latin typeface="Arial"/>
                <a:cs typeface="Arial"/>
              </a:rPr>
              <a:t>: </a:t>
            </a:r>
            <a:r>
              <a:rPr lang="es-ES" b="1" dirty="0" smtClean="0">
                <a:solidFill>
                  <a:schemeClr val="bg1"/>
                </a:solidFill>
                <a:latin typeface="Arial"/>
                <a:cs typeface="Arial"/>
              </a:rPr>
              <a:t> 2 LEGS and PURPLE HAIR</a:t>
            </a:r>
          </a:p>
          <a:p>
            <a:endParaRPr lang="es-ES" sz="2800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s-ES" sz="2800" dirty="0">
                <a:solidFill>
                  <a:srgbClr val="E0BC01"/>
                </a:solidFill>
                <a:latin typeface="Arial"/>
                <a:cs typeface="Arial"/>
              </a:rPr>
              <a:t>D</a:t>
            </a:r>
            <a:r>
              <a:rPr lang="es-ES" sz="2800" dirty="0" smtClean="0">
                <a:solidFill>
                  <a:srgbClr val="E0BC01"/>
                </a:solidFill>
                <a:latin typeface="Arial"/>
                <a:cs typeface="Arial"/>
              </a:rPr>
              <a:t>:</a:t>
            </a:r>
            <a:r>
              <a:rPr lang="es-ES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s-ES" b="1" dirty="0" smtClean="0">
                <a:solidFill>
                  <a:srgbClr val="FFFFFF"/>
                </a:solidFill>
                <a:latin typeface="Arial"/>
                <a:cs typeface="Arial"/>
              </a:rPr>
              <a:t>5 LEGS and GREEN HAIR</a:t>
            </a:r>
            <a:endParaRPr lang="es-ES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131009" y="5168992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4000" b="1" dirty="0">
                <a:solidFill>
                  <a:srgbClr val="E0BC01"/>
                </a:solidFill>
                <a:effectLst>
                  <a:outerShdw blurRad="50800" dist="38100" dir="2700000" algn="tl" rotWithShape="0">
                    <a:prstClr val="black">
                      <a:alpha val="74000"/>
                    </a:prstClr>
                  </a:outerShdw>
                </a:effectLst>
                <a:latin typeface="Arial"/>
                <a:cs typeface="Arial"/>
              </a:rPr>
              <a:t>5</a:t>
            </a:r>
          </a:p>
        </p:txBody>
      </p:sp>
      <p:sp>
        <p:nvSpPr>
          <p:cNvPr id="7" name="Rectángulo 6"/>
          <p:cNvSpPr/>
          <p:nvPr/>
        </p:nvSpPr>
        <p:spPr>
          <a:xfrm>
            <a:off x="135787" y="3779142"/>
            <a:ext cx="84044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2800" dirty="0" err="1" smtClean="0">
                <a:solidFill>
                  <a:schemeClr val="bg1"/>
                </a:solidFill>
                <a:latin typeface="Arial"/>
                <a:cs typeface="Arial"/>
              </a:rPr>
              <a:t>It</a:t>
            </a:r>
            <a:r>
              <a:rPr lang="es-ES_tradnl" sz="2800" dirty="0" smtClean="0">
                <a:solidFill>
                  <a:schemeClr val="bg1"/>
                </a:solidFill>
                <a:latin typeface="Arial"/>
                <a:cs typeface="Arial"/>
              </a:rPr>
              <a:t> has…</a:t>
            </a:r>
            <a:endParaRPr lang="es-ES" sz="2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8" name="Quién quiere ser millonari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6672" y="138953"/>
            <a:ext cx="812800" cy="812800"/>
          </a:xfrm>
          <a:prstGeom prst="rect">
            <a:avLst/>
          </a:prstGeom>
        </p:spPr>
      </p:pic>
      <p:pic>
        <p:nvPicPr>
          <p:cNvPr id="9" name="Imagen 8" descr="Captura de pantalla 2020-08-12 a las 16.06.30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3700"/>
            <a:ext cx="3809999" cy="3479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92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9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  <p:par>
                                <p:cTn id="38" presetID="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$4000_Win_-_Who_Wants_to_Be_a_Millionai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build="allAtOnce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6"/>
          <a:srcRect l="2627" r="2782"/>
          <a:stretch/>
        </p:blipFill>
        <p:spPr>
          <a:xfrm>
            <a:off x="1" y="-1"/>
            <a:ext cx="9144000" cy="625792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77649" y="4801943"/>
            <a:ext cx="341632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solidFill>
                  <a:srgbClr val="E0BC01"/>
                </a:solidFill>
                <a:latin typeface="Arial"/>
                <a:cs typeface="Arial"/>
              </a:rPr>
              <a:t>A</a:t>
            </a:r>
            <a:r>
              <a:rPr lang="es-ES" sz="2800" dirty="0" smtClean="0">
                <a:solidFill>
                  <a:srgbClr val="E0BC01"/>
                </a:solidFill>
                <a:latin typeface="Arial"/>
                <a:cs typeface="Arial"/>
              </a:rPr>
              <a:t>: </a:t>
            </a:r>
            <a:r>
              <a:rPr lang="es-ES" sz="2400" b="1" dirty="0" smtClean="0">
                <a:solidFill>
                  <a:schemeClr val="bg1"/>
                </a:solidFill>
                <a:latin typeface="Arial"/>
                <a:cs typeface="Arial"/>
              </a:rPr>
              <a:t>TALL and YELLOW</a:t>
            </a:r>
          </a:p>
          <a:p>
            <a:endParaRPr lang="es-ES" sz="28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s-ES" sz="2800" dirty="0" smtClean="0">
                <a:solidFill>
                  <a:srgbClr val="E0BC01"/>
                </a:solidFill>
                <a:latin typeface="Arial"/>
                <a:cs typeface="Arial"/>
              </a:rPr>
              <a:t>C: </a:t>
            </a:r>
            <a:r>
              <a:rPr lang="es-ES" sz="28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s-ES" sz="2400" b="1" dirty="0" smtClean="0">
                <a:solidFill>
                  <a:srgbClr val="FFFFFF"/>
                </a:solidFill>
                <a:latin typeface="Arial"/>
                <a:cs typeface="Arial"/>
              </a:rPr>
              <a:t>SHORT and PINK           </a:t>
            </a:r>
            <a:endParaRPr lang="es-ES" sz="24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5051145" y="4801942"/>
            <a:ext cx="366809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solidFill>
                  <a:srgbClr val="E0BC01"/>
                </a:solidFill>
                <a:latin typeface="Arial"/>
                <a:cs typeface="Arial"/>
              </a:rPr>
              <a:t>B: </a:t>
            </a:r>
            <a:r>
              <a:rPr lang="es-ES" sz="2400" b="1" dirty="0" smtClean="0">
                <a:solidFill>
                  <a:srgbClr val="FFFFFF"/>
                </a:solidFill>
                <a:latin typeface="Arial"/>
                <a:cs typeface="Arial"/>
              </a:rPr>
              <a:t>BLUE and has 1 EYE</a:t>
            </a:r>
            <a:endParaRPr lang="es-ES" sz="2400" b="1" dirty="0">
              <a:solidFill>
                <a:srgbClr val="FFFFFF"/>
              </a:solidFill>
              <a:latin typeface="Arial"/>
              <a:cs typeface="Arial"/>
            </a:endParaRPr>
          </a:p>
          <a:p>
            <a:endParaRPr lang="es-ES" sz="2800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s-ES" sz="2800" dirty="0">
                <a:solidFill>
                  <a:srgbClr val="E0BC01"/>
                </a:solidFill>
                <a:latin typeface="Arial"/>
                <a:cs typeface="Arial"/>
              </a:rPr>
              <a:t>D: </a:t>
            </a:r>
            <a:r>
              <a:rPr lang="es-ES" sz="2400" b="1" dirty="0" smtClean="0">
                <a:solidFill>
                  <a:srgbClr val="FFFFFF"/>
                </a:solidFill>
                <a:latin typeface="Arial"/>
                <a:cs typeface="Arial"/>
              </a:rPr>
              <a:t>SHORT and GREEN</a:t>
            </a:r>
            <a:endParaRPr lang="es-ES" sz="24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400549" y="5140496"/>
            <a:ext cx="4073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solidFill>
                  <a:srgbClr val="E0BC01"/>
                </a:solidFill>
                <a:effectLst>
                  <a:outerShdw blurRad="50800" dist="38100" dir="2700000" algn="tl" rotWithShape="0">
                    <a:prstClr val="black">
                      <a:alpha val="74000"/>
                    </a:prstClr>
                  </a:outerShdw>
                </a:effectLst>
                <a:latin typeface="Arial"/>
                <a:cs typeface="Arial"/>
              </a:rPr>
              <a:t>6</a:t>
            </a:r>
          </a:p>
        </p:txBody>
      </p:sp>
      <p:sp>
        <p:nvSpPr>
          <p:cNvPr id="7" name="Rectángulo 6"/>
          <p:cNvSpPr/>
          <p:nvPr/>
        </p:nvSpPr>
        <p:spPr>
          <a:xfrm>
            <a:off x="1" y="3749956"/>
            <a:ext cx="91440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dirty="0" err="1" smtClean="0">
                <a:solidFill>
                  <a:schemeClr val="bg1"/>
                </a:solidFill>
                <a:latin typeface="Arial"/>
                <a:cs typeface="Arial"/>
              </a:rPr>
              <a:t>It</a:t>
            </a:r>
            <a:r>
              <a:rPr lang="es-ES" sz="28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s-ES" sz="2800" dirty="0" err="1" smtClean="0">
                <a:solidFill>
                  <a:schemeClr val="bg1"/>
                </a:solidFill>
                <a:latin typeface="Arial"/>
                <a:cs typeface="Arial"/>
              </a:rPr>
              <a:t>is</a:t>
            </a:r>
            <a:r>
              <a:rPr lang="es-ES" sz="2800" dirty="0" smtClean="0">
                <a:solidFill>
                  <a:schemeClr val="bg1"/>
                </a:solidFill>
                <a:latin typeface="Arial"/>
                <a:cs typeface="Arial"/>
              </a:rPr>
              <a:t>… </a:t>
            </a:r>
            <a:endParaRPr lang="es-ES" sz="2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8" name="Quién quiere ser millonari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6672" y="124012"/>
            <a:ext cx="812800" cy="812800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-582706" y="427317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pic>
        <p:nvPicPr>
          <p:cNvPr id="10" name="Imagen 9" descr="Captura de pantalla 2020-08-12 a las 22.12.01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709" y="0"/>
            <a:ext cx="3095806" cy="351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80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5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  <p:par>
                                <p:cTn id="38" presetID="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$4000_Win_-_Who_Wants_to_Be_a_Millionai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build="allAtOnce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7"/>
          <a:srcRect l="2627" r="2782"/>
          <a:stretch/>
        </p:blipFill>
        <p:spPr>
          <a:xfrm>
            <a:off x="0" y="-1"/>
            <a:ext cx="9143999" cy="632221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26088" y="4836236"/>
            <a:ext cx="37649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E0BC01"/>
                </a:solidFill>
                <a:latin typeface="Arial"/>
                <a:cs typeface="Arial"/>
              </a:rPr>
              <a:t>A: </a:t>
            </a:r>
            <a:r>
              <a:rPr lang="es-ES" sz="28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s-ES" sz="2800" b="1" dirty="0" smtClean="0">
                <a:solidFill>
                  <a:schemeClr val="bg1"/>
                </a:solidFill>
                <a:latin typeface="Arial"/>
                <a:cs typeface="Arial"/>
              </a:rPr>
              <a:t>TALL</a:t>
            </a:r>
            <a:endParaRPr lang="es-ES" sz="2800" b="1" dirty="0">
              <a:solidFill>
                <a:schemeClr val="bg1"/>
              </a:solidFill>
              <a:latin typeface="Arial"/>
              <a:cs typeface="Arial"/>
            </a:endParaRPr>
          </a:p>
          <a:p>
            <a:endParaRPr lang="es-ES" sz="2800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s-ES" sz="2800" dirty="0">
                <a:solidFill>
                  <a:srgbClr val="E0BC01"/>
                </a:solidFill>
                <a:latin typeface="Arial"/>
                <a:cs typeface="Arial"/>
              </a:rPr>
              <a:t>C: </a:t>
            </a:r>
            <a:r>
              <a:rPr lang="es-ES" sz="2800" b="1" dirty="0" smtClean="0">
                <a:solidFill>
                  <a:schemeClr val="bg1"/>
                </a:solidFill>
                <a:latin typeface="Arial"/>
                <a:cs typeface="Arial"/>
              </a:rPr>
              <a:t>SHORT</a:t>
            </a:r>
            <a:endParaRPr lang="es-ES" sz="28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5064640" y="4836236"/>
            <a:ext cx="140162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solidFill>
                  <a:srgbClr val="E0BC01"/>
                </a:solidFill>
                <a:latin typeface="Arial"/>
                <a:cs typeface="Arial"/>
              </a:rPr>
              <a:t>B: </a:t>
            </a:r>
            <a:r>
              <a:rPr lang="es-ES" sz="2800" b="1" dirty="0" smtClean="0">
                <a:solidFill>
                  <a:schemeClr val="bg1"/>
                </a:solidFill>
                <a:latin typeface="Arial"/>
                <a:cs typeface="Arial"/>
              </a:rPr>
              <a:t>FAT</a:t>
            </a:r>
            <a:endParaRPr lang="es-ES" sz="2800" b="1" dirty="0">
              <a:solidFill>
                <a:schemeClr val="bg1"/>
              </a:solidFill>
              <a:latin typeface="Arial"/>
              <a:cs typeface="Arial"/>
            </a:endParaRPr>
          </a:p>
          <a:p>
            <a:endParaRPr lang="es-ES" sz="2800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s-ES" sz="2800" dirty="0">
                <a:solidFill>
                  <a:srgbClr val="E0BC01"/>
                </a:solidFill>
                <a:latin typeface="Arial"/>
                <a:cs typeface="Arial"/>
              </a:rPr>
              <a:t>D: </a:t>
            </a:r>
            <a:r>
              <a:rPr lang="es-ES" sz="2800" b="1" dirty="0" smtClean="0">
                <a:solidFill>
                  <a:schemeClr val="bg1"/>
                </a:solidFill>
                <a:latin typeface="Arial"/>
                <a:cs typeface="Arial"/>
              </a:rPr>
              <a:t>SAD</a:t>
            </a:r>
            <a:endParaRPr lang="es-ES" sz="28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336999" y="5174790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4000" b="1" dirty="0">
                <a:solidFill>
                  <a:srgbClr val="E0BC01"/>
                </a:solidFill>
                <a:effectLst>
                  <a:outerShdw blurRad="50800" dist="38100" dir="2700000" algn="tl" rotWithShape="0">
                    <a:prstClr val="black">
                      <a:alpha val="74000"/>
                    </a:prstClr>
                  </a:outerShdw>
                </a:effectLst>
                <a:latin typeface="Arial"/>
                <a:cs typeface="Arial"/>
              </a:rPr>
              <a:t>8</a:t>
            </a:r>
          </a:p>
        </p:txBody>
      </p:sp>
      <p:sp>
        <p:nvSpPr>
          <p:cNvPr id="7" name="Rectángulo 6"/>
          <p:cNvSpPr/>
          <p:nvPr/>
        </p:nvSpPr>
        <p:spPr>
          <a:xfrm>
            <a:off x="413082" y="3775113"/>
            <a:ext cx="83178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2400" dirty="0" err="1" smtClean="0">
                <a:solidFill>
                  <a:schemeClr val="bg1"/>
                </a:solidFill>
                <a:latin typeface="Arial"/>
                <a:cs typeface="Arial"/>
              </a:rPr>
              <a:t>The</a:t>
            </a:r>
            <a:r>
              <a:rPr lang="es-ES_tradnl" sz="24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s-ES_tradnl" sz="2400" dirty="0" err="1" smtClean="0">
                <a:solidFill>
                  <a:schemeClr val="bg1"/>
                </a:solidFill>
                <a:latin typeface="Arial"/>
                <a:cs typeface="Arial"/>
              </a:rPr>
              <a:t>giraffe</a:t>
            </a:r>
            <a:r>
              <a:rPr lang="es-ES_tradnl" sz="24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s-ES_tradnl" sz="2400" dirty="0" err="1" smtClean="0">
                <a:solidFill>
                  <a:schemeClr val="bg1"/>
                </a:solidFill>
                <a:latin typeface="Arial"/>
                <a:cs typeface="Arial"/>
              </a:rPr>
              <a:t>is</a:t>
            </a:r>
            <a:r>
              <a:rPr lang="es-ES_tradnl" sz="2400" dirty="0" smtClean="0">
                <a:solidFill>
                  <a:schemeClr val="bg1"/>
                </a:solidFill>
                <a:latin typeface="Arial"/>
                <a:cs typeface="Arial"/>
              </a:rPr>
              <a:t>…</a:t>
            </a:r>
            <a:endParaRPr lang="es-ES" sz="2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8" name="Quién quiere ser millonari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6672" y="124012"/>
            <a:ext cx="812800" cy="812800"/>
          </a:xfrm>
          <a:prstGeom prst="rect">
            <a:avLst/>
          </a:prstGeom>
        </p:spPr>
      </p:pic>
      <p:pic>
        <p:nvPicPr>
          <p:cNvPr id="10" name="Imagen 9" descr="Captura de pantalla 2020-08-12 a las 22.24.51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103" y="-1"/>
            <a:ext cx="2993792" cy="3579989"/>
          </a:xfrm>
          <a:prstGeom prst="rect">
            <a:avLst/>
          </a:prstGeom>
        </p:spPr>
      </p:pic>
      <p:cxnSp>
        <p:nvCxnSpPr>
          <p:cNvPr id="12" name="Conector recto de flecha 11"/>
          <p:cNvCxnSpPr/>
          <p:nvPr/>
        </p:nvCxnSpPr>
        <p:spPr>
          <a:xfrm>
            <a:off x="3457222" y="747889"/>
            <a:ext cx="879777" cy="818444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875630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9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$4,000 Win - Who Wants to Be a Millionaire-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$4,000 Win - Who Wants to Be a Millionaire-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  <p:par>
                                <p:cTn id="38" presetID="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$4000_Win_-_Who_Wants_to_Be_a_Millionai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build="allAtOnce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6"/>
          <a:srcRect l="2627" r="2782"/>
          <a:stretch/>
        </p:blipFill>
        <p:spPr>
          <a:xfrm>
            <a:off x="0" y="0"/>
            <a:ext cx="9143999" cy="631339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44008" y="4863978"/>
            <a:ext cx="37649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E0BC01"/>
                </a:solidFill>
                <a:latin typeface="Arial"/>
                <a:cs typeface="Arial"/>
              </a:rPr>
              <a:t>A: </a:t>
            </a:r>
            <a:r>
              <a:rPr lang="es-ES" sz="2800" b="1" dirty="0" smtClean="0">
                <a:solidFill>
                  <a:schemeClr val="bg1"/>
                </a:solidFill>
                <a:latin typeface="Arial"/>
                <a:cs typeface="Arial"/>
              </a:rPr>
              <a:t>TALL and THIN</a:t>
            </a:r>
            <a:endParaRPr lang="es-ES" sz="2800" b="1" dirty="0">
              <a:solidFill>
                <a:schemeClr val="bg1"/>
              </a:solidFill>
              <a:latin typeface="Arial"/>
              <a:cs typeface="Arial"/>
            </a:endParaRPr>
          </a:p>
          <a:p>
            <a:endParaRPr lang="es-ES" sz="2800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s-ES" sz="2800" dirty="0">
                <a:solidFill>
                  <a:srgbClr val="E0BC01"/>
                </a:solidFill>
                <a:latin typeface="Arial"/>
                <a:cs typeface="Arial"/>
              </a:rPr>
              <a:t>C: </a:t>
            </a:r>
            <a:r>
              <a:rPr lang="es-ES" sz="2800" b="1" dirty="0" smtClean="0">
                <a:solidFill>
                  <a:srgbClr val="FFFFFF"/>
                </a:solidFill>
                <a:latin typeface="Arial"/>
                <a:cs typeface="Arial"/>
              </a:rPr>
              <a:t>SHORT and THIN</a:t>
            </a:r>
            <a:endParaRPr lang="es-ES" sz="28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935073" y="4863977"/>
            <a:ext cx="42089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E0BC01"/>
                </a:solidFill>
                <a:latin typeface="Arial"/>
                <a:cs typeface="Arial"/>
              </a:rPr>
              <a:t>B: </a:t>
            </a:r>
            <a:r>
              <a:rPr lang="es-ES" sz="2800" b="1" dirty="0" smtClean="0">
                <a:solidFill>
                  <a:srgbClr val="FFFFFF"/>
                </a:solidFill>
                <a:latin typeface="Arial"/>
                <a:cs typeface="Arial"/>
              </a:rPr>
              <a:t>SHORT and FAT</a:t>
            </a:r>
            <a:r>
              <a:rPr lang="es-ES" sz="28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s-ES" sz="2800" b="1" dirty="0" smtClean="0">
                <a:solidFill>
                  <a:srgbClr val="FFFFFF"/>
                </a:solidFill>
                <a:latin typeface="Arial"/>
                <a:cs typeface="Arial"/>
              </a:rPr>
              <a:t>      </a:t>
            </a:r>
          </a:p>
          <a:p>
            <a:endParaRPr lang="es-ES" sz="2800" b="1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s-ES" sz="2800" dirty="0">
                <a:solidFill>
                  <a:srgbClr val="E0BC01"/>
                </a:solidFill>
                <a:latin typeface="Arial"/>
                <a:cs typeface="Arial"/>
              </a:rPr>
              <a:t>D: </a:t>
            </a:r>
            <a:r>
              <a:rPr lang="es-ES" sz="2800" b="1" dirty="0" smtClean="0">
                <a:solidFill>
                  <a:srgbClr val="FFFFFF"/>
                </a:solidFill>
                <a:latin typeface="Arial"/>
                <a:cs typeface="Arial"/>
              </a:rPr>
              <a:t>BLONDE and THIN                  </a:t>
            </a:r>
            <a:endParaRPr lang="es-ES" sz="28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337968" y="5202531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4000" b="1" dirty="0">
                <a:solidFill>
                  <a:srgbClr val="E0BC01"/>
                </a:solidFill>
                <a:effectLst>
                  <a:outerShdw blurRad="50800" dist="38100" dir="2700000" algn="tl" rotWithShape="0">
                    <a:prstClr val="black">
                      <a:alpha val="74000"/>
                    </a:prstClr>
                  </a:outerShdw>
                </a:effectLst>
                <a:latin typeface="Arial"/>
                <a:cs typeface="Arial"/>
              </a:rPr>
              <a:t>9</a:t>
            </a:r>
          </a:p>
        </p:txBody>
      </p:sp>
      <p:sp>
        <p:nvSpPr>
          <p:cNvPr id="7" name="Rectángulo 6"/>
          <p:cNvSpPr/>
          <p:nvPr/>
        </p:nvSpPr>
        <p:spPr>
          <a:xfrm>
            <a:off x="0" y="3710725"/>
            <a:ext cx="84178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2800" dirty="0" err="1" smtClean="0">
                <a:solidFill>
                  <a:schemeClr val="bg1"/>
                </a:solidFill>
                <a:latin typeface="Arial"/>
                <a:cs typeface="Arial"/>
              </a:rPr>
              <a:t>She</a:t>
            </a:r>
            <a:r>
              <a:rPr lang="es-ES_tradnl" sz="28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s-ES_tradnl" sz="2800" dirty="0" err="1" smtClean="0">
                <a:solidFill>
                  <a:schemeClr val="bg1"/>
                </a:solidFill>
                <a:latin typeface="Arial"/>
                <a:cs typeface="Arial"/>
              </a:rPr>
              <a:t>is</a:t>
            </a:r>
            <a:r>
              <a:rPr lang="es-ES_tradnl" sz="2800" dirty="0" smtClean="0">
                <a:solidFill>
                  <a:schemeClr val="bg1"/>
                </a:solidFill>
                <a:latin typeface="Arial"/>
                <a:cs typeface="Arial"/>
              </a:rPr>
              <a:t>…</a:t>
            </a:r>
            <a:endParaRPr lang="es-ES" sz="2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8" name="Quién quiere ser millonari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6672" y="124012"/>
            <a:ext cx="812800" cy="812800"/>
          </a:xfrm>
          <a:prstGeom prst="rect">
            <a:avLst/>
          </a:prstGeom>
        </p:spPr>
      </p:pic>
      <p:pic>
        <p:nvPicPr>
          <p:cNvPr id="9" name="Imagen 8" descr="Captura de pantalla 2020-08-12 a las 21.46.33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767" y="0"/>
            <a:ext cx="2954267" cy="3598333"/>
          </a:xfrm>
          <a:prstGeom prst="rect">
            <a:avLst/>
          </a:prstGeom>
        </p:spPr>
      </p:pic>
      <p:cxnSp>
        <p:nvCxnSpPr>
          <p:cNvPr id="11" name="Conector recto de flecha 10"/>
          <p:cNvCxnSpPr/>
          <p:nvPr/>
        </p:nvCxnSpPr>
        <p:spPr>
          <a:xfrm>
            <a:off x="5319889" y="124012"/>
            <a:ext cx="0" cy="623877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610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9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  <p:par>
                                <p:cTn id="38" presetID="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$4000_Win_-_Who_Wants_to_Be_a_Millionai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build="allAtOnce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6"/>
          <a:srcRect l="2627" r="2782"/>
          <a:stretch/>
        </p:blipFill>
        <p:spPr>
          <a:xfrm>
            <a:off x="1" y="-1"/>
            <a:ext cx="9144000" cy="6215063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64585" y="4708231"/>
            <a:ext cx="321732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solidFill>
                  <a:srgbClr val="E0BC01"/>
                </a:solidFill>
                <a:latin typeface="Arial"/>
                <a:cs typeface="Arial"/>
              </a:rPr>
              <a:t>A: </a:t>
            </a:r>
            <a:r>
              <a:rPr lang="es-ES" sz="2800" b="1" dirty="0" smtClean="0">
                <a:solidFill>
                  <a:srgbClr val="FFFFFF"/>
                </a:solidFill>
                <a:latin typeface="Arial"/>
                <a:cs typeface="Arial"/>
              </a:rPr>
              <a:t>YELLOW EYES</a:t>
            </a:r>
            <a:endParaRPr lang="es-ES" sz="2800" b="1" dirty="0">
              <a:solidFill>
                <a:srgbClr val="FFFFFF"/>
              </a:solidFill>
              <a:latin typeface="Arial"/>
              <a:cs typeface="Arial"/>
            </a:endParaRPr>
          </a:p>
          <a:p>
            <a:endParaRPr lang="es-ES" sz="2800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s-ES" sz="2800" dirty="0">
                <a:solidFill>
                  <a:srgbClr val="E0BC01"/>
                </a:solidFill>
                <a:latin typeface="Arial"/>
                <a:cs typeface="Arial"/>
              </a:rPr>
              <a:t>C: </a:t>
            </a:r>
            <a:r>
              <a:rPr lang="es-ES" sz="2800" b="1" dirty="0" smtClean="0">
                <a:solidFill>
                  <a:srgbClr val="FFFFFF"/>
                </a:solidFill>
                <a:latin typeface="Arial"/>
                <a:cs typeface="Arial"/>
              </a:rPr>
              <a:t>BIG EYES</a:t>
            </a:r>
            <a:endParaRPr lang="es-ES" sz="28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982199" y="4731637"/>
            <a:ext cx="32304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E0BC01"/>
                </a:solidFill>
                <a:latin typeface="Arial"/>
                <a:cs typeface="Arial"/>
              </a:rPr>
              <a:t>B: </a:t>
            </a:r>
            <a:r>
              <a:rPr lang="es-ES" sz="2800" b="1" dirty="0" smtClean="0">
                <a:solidFill>
                  <a:schemeClr val="bg1"/>
                </a:solidFill>
                <a:latin typeface="Arial"/>
                <a:cs typeface="Arial"/>
              </a:rPr>
              <a:t>GREEN EYES</a:t>
            </a:r>
            <a:endParaRPr lang="es-ES" sz="2800" b="1" dirty="0">
              <a:solidFill>
                <a:schemeClr val="bg1"/>
              </a:solidFill>
              <a:latin typeface="Arial"/>
              <a:cs typeface="Arial"/>
            </a:endParaRPr>
          </a:p>
          <a:p>
            <a:endParaRPr lang="es-ES" sz="2800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s-ES" sz="2800" dirty="0" smtClean="0">
                <a:solidFill>
                  <a:srgbClr val="E0BC01"/>
                </a:solidFill>
                <a:latin typeface="Arial"/>
                <a:cs typeface="Arial"/>
              </a:rPr>
              <a:t>D: </a:t>
            </a:r>
            <a:r>
              <a:rPr lang="es-ES" sz="2800" b="1" dirty="0" smtClean="0">
                <a:solidFill>
                  <a:schemeClr val="bg1"/>
                </a:solidFill>
                <a:latin typeface="Arial"/>
                <a:cs typeface="Arial"/>
              </a:rPr>
              <a:t>SMALL EYES</a:t>
            </a:r>
            <a:endParaRPr lang="es-ES" sz="28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194331" y="5070191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4000" b="1" dirty="0">
                <a:solidFill>
                  <a:srgbClr val="E0BC01"/>
                </a:solidFill>
                <a:effectLst>
                  <a:outerShdw blurRad="50800" dist="38100" dir="2700000" algn="tl" rotWithShape="0">
                    <a:prstClr val="black">
                      <a:alpha val="74000"/>
                    </a:prstClr>
                  </a:outerShdw>
                </a:effectLst>
                <a:latin typeface="Arial"/>
                <a:cs typeface="Arial"/>
              </a:rPr>
              <a:t>10</a:t>
            </a:r>
          </a:p>
        </p:txBody>
      </p:sp>
      <p:sp>
        <p:nvSpPr>
          <p:cNvPr id="7" name="Rectángulo 6"/>
          <p:cNvSpPr/>
          <p:nvPr/>
        </p:nvSpPr>
        <p:spPr>
          <a:xfrm>
            <a:off x="-2" y="3565774"/>
            <a:ext cx="91440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dirty="0" err="1" smtClean="0">
                <a:solidFill>
                  <a:schemeClr val="bg1"/>
                </a:solidFill>
                <a:latin typeface="Arial"/>
                <a:cs typeface="Arial"/>
              </a:rPr>
              <a:t>The</a:t>
            </a:r>
            <a:r>
              <a:rPr lang="es-ES" sz="28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s-ES" sz="2800" dirty="0" err="1" smtClean="0">
                <a:solidFill>
                  <a:schemeClr val="bg1"/>
                </a:solidFill>
                <a:latin typeface="Arial"/>
                <a:cs typeface="Arial"/>
              </a:rPr>
              <a:t>cat</a:t>
            </a:r>
            <a:r>
              <a:rPr lang="es-ES" sz="2800" dirty="0" smtClean="0">
                <a:solidFill>
                  <a:schemeClr val="bg1"/>
                </a:solidFill>
                <a:latin typeface="Arial"/>
                <a:cs typeface="Arial"/>
              </a:rPr>
              <a:t> has…</a:t>
            </a:r>
            <a:endParaRPr lang="es-ES" sz="2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8" name="Quién quiere ser millonari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6672" y="124012"/>
            <a:ext cx="812800" cy="812800"/>
          </a:xfrm>
          <a:prstGeom prst="rect">
            <a:avLst/>
          </a:prstGeom>
        </p:spPr>
      </p:pic>
      <p:pic>
        <p:nvPicPr>
          <p:cNvPr id="9" name="Imagen 8" descr="Captura de pantalla 2020-08-12 a las 23.02.27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95" y="510673"/>
            <a:ext cx="4418894" cy="274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54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9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  <p:par>
                                <p:cTn id="38" presetID="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$4000_Win_-_Who_Wants_to_Be_a_Millionai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build="allAtOnce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6"/>
          <a:srcRect l="2627" r="2782"/>
          <a:stretch/>
        </p:blipFill>
        <p:spPr>
          <a:xfrm>
            <a:off x="1" y="0"/>
            <a:ext cx="9144000" cy="6279356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73072" y="4798713"/>
            <a:ext cx="216681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solidFill>
                  <a:srgbClr val="E0BC01"/>
                </a:solidFill>
                <a:latin typeface="Arial"/>
                <a:cs typeface="Arial"/>
              </a:rPr>
              <a:t>A: </a:t>
            </a:r>
            <a:r>
              <a:rPr lang="es-ES" b="1" dirty="0" smtClean="0">
                <a:solidFill>
                  <a:srgbClr val="FFFFFF"/>
                </a:solidFill>
                <a:latin typeface="Arial"/>
                <a:cs typeface="Arial"/>
              </a:rPr>
              <a:t>SHORT ARMS </a:t>
            </a:r>
            <a:endParaRPr lang="es-ES" b="1" dirty="0">
              <a:solidFill>
                <a:srgbClr val="FFFFFF"/>
              </a:solidFill>
              <a:latin typeface="Arial"/>
              <a:cs typeface="Arial"/>
            </a:endParaRPr>
          </a:p>
          <a:p>
            <a:endParaRPr lang="es-ES" sz="2800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s-ES" sz="2800" dirty="0">
                <a:solidFill>
                  <a:srgbClr val="E0BC01"/>
                </a:solidFill>
                <a:latin typeface="Arial"/>
                <a:cs typeface="Arial"/>
              </a:rPr>
              <a:t>C: </a:t>
            </a:r>
            <a:r>
              <a:rPr lang="es-ES" b="1" dirty="0" smtClean="0">
                <a:solidFill>
                  <a:srgbClr val="FFFFFF"/>
                </a:solidFill>
                <a:latin typeface="Arial"/>
                <a:cs typeface="Arial"/>
              </a:rPr>
              <a:t>LONG LEGS</a:t>
            </a:r>
            <a:endParaRPr lang="es-ES" sz="28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5008847" y="4798713"/>
            <a:ext cx="194488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solidFill>
                  <a:srgbClr val="E0BC01"/>
                </a:solidFill>
                <a:latin typeface="Arial"/>
                <a:cs typeface="Arial"/>
              </a:rPr>
              <a:t>B: </a:t>
            </a:r>
            <a:r>
              <a:rPr lang="es-ES" b="1" dirty="0" smtClean="0">
                <a:solidFill>
                  <a:srgbClr val="FFFFFF"/>
                </a:solidFill>
                <a:latin typeface="Arial"/>
                <a:cs typeface="Arial"/>
              </a:rPr>
              <a:t>a BIG NOSE</a:t>
            </a:r>
            <a:endParaRPr lang="es-ES" b="1" dirty="0">
              <a:solidFill>
                <a:srgbClr val="FFFFFF"/>
              </a:solidFill>
              <a:latin typeface="Arial"/>
              <a:cs typeface="Arial"/>
            </a:endParaRPr>
          </a:p>
          <a:p>
            <a:endParaRPr lang="es-ES" sz="2800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s-ES" sz="2800" dirty="0">
                <a:solidFill>
                  <a:srgbClr val="E0BC01"/>
                </a:solidFill>
                <a:latin typeface="Arial"/>
                <a:cs typeface="Arial"/>
              </a:rPr>
              <a:t>D: </a:t>
            </a:r>
            <a:r>
              <a:rPr lang="es-ES" b="1" dirty="0" smtClean="0">
                <a:solidFill>
                  <a:schemeClr val="bg1"/>
                </a:solidFill>
                <a:latin typeface="Arial"/>
                <a:cs typeface="Arial"/>
              </a:rPr>
              <a:t>BIG EARS</a:t>
            </a:r>
            <a:endParaRPr lang="es-ES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175367" y="5155773"/>
            <a:ext cx="7270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4000" b="1" dirty="0">
                <a:solidFill>
                  <a:srgbClr val="E0BC01"/>
                </a:solidFill>
                <a:effectLst>
                  <a:outerShdw blurRad="50800" dist="38100" dir="2700000" algn="tl" rotWithShape="0">
                    <a:prstClr val="black">
                      <a:alpha val="74000"/>
                    </a:prstClr>
                  </a:outerShdw>
                </a:effectLst>
                <a:latin typeface="Arial"/>
                <a:cs typeface="Arial"/>
              </a:rPr>
              <a:t>11</a:t>
            </a:r>
          </a:p>
        </p:txBody>
      </p:sp>
      <p:sp>
        <p:nvSpPr>
          <p:cNvPr id="7" name="Rectángulo 6"/>
          <p:cNvSpPr/>
          <p:nvPr/>
        </p:nvSpPr>
        <p:spPr>
          <a:xfrm>
            <a:off x="-2" y="3608133"/>
            <a:ext cx="91440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2800" dirty="0" err="1" smtClean="0">
                <a:solidFill>
                  <a:schemeClr val="bg1"/>
                </a:solidFill>
                <a:latin typeface="Arial"/>
                <a:cs typeface="Arial"/>
              </a:rPr>
              <a:t>She</a:t>
            </a:r>
            <a:r>
              <a:rPr lang="es-ES_tradnl" sz="2800" dirty="0" smtClean="0">
                <a:solidFill>
                  <a:schemeClr val="bg1"/>
                </a:solidFill>
                <a:latin typeface="Arial"/>
                <a:cs typeface="Arial"/>
              </a:rPr>
              <a:t> has…</a:t>
            </a:r>
            <a:r>
              <a:rPr lang="es-ES" sz="2800" dirty="0" smtClean="0">
                <a:solidFill>
                  <a:schemeClr val="bg1"/>
                </a:solidFill>
                <a:latin typeface="Arial"/>
                <a:cs typeface="Arial"/>
              </a:rPr>
              <a:t>  </a:t>
            </a:r>
            <a:endParaRPr lang="es-ES" sz="2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8" name="Quién quiere ser millonari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6672" y="124012"/>
            <a:ext cx="812800" cy="812800"/>
          </a:xfrm>
          <a:prstGeom prst="rect">
            <a:avLst/>
          </a:prstGeom>
        </p:spPr>
      </p:pic>
      <p:pic>
        <p:nvPicPr>
          <p:cNvPr id="9" name="Imagen 8" descr="elas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466" y="124012"/>
            <a:ext cx="3291592" cy="337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81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9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  <p:par>
                                <p:cTn id="38" presetID="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$4000_Win_-_Who_Wants_to_Be_a_Millionai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build="allAtOnce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6"/>
          <a:srcRect l="2627" r="2782"/>
          <a:stretch/>
        </p:blipFill>
        <p:spPr>
          <a:xfrm>
            <a:off x="0" y="0"/>
            <a:ext cx="9143999" cy="6311348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57419" y="4795493"/>
            <a:ext cx="170143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solidFill>
                  <a:srgbClr val="E0BC01"/>
                </a:solidFill>
                <a:latin typeface="Arial"/>
                <a:cs typeface="Arial"/>
              </a:rPr>
              <a:t>A: </a:t>
            </a:r>
            <a:r>
              <a:rPr lang="es-ES" sz="2800" dirty="0" smtClean="0">
                <a:solidFill>
                  <a:schemeClr val="bg1"/>
                </a:solidFill>
                <a:latin typeface="Arial"/>
                <a:cs typeface="Arial"/>
              </a:rPr>
              <a:t>6 </a:t>
            </a:r>
            <a:r>
              <a:rPr lang="es-ES" sz="2800" dirty="0" err="1" smtClean="0">
                <a:solidFill>
                  <a:schemeClr val="bg1"/>
                </a:solidFill>
                <a:latin typeface="Arial"/>
                <a:cs typeface="Arial"/>
              </a:rPr>
              <a:t>eyes</a:t>
            </a:r>
            <a:endParaRPr lang="es-ES" sz="2800" dirty="0">
              <a:solidFill>
                <a:schemeClr val="bg1"/>
              </a:solidFill>
              <a:latin typeface="Arial"/>
              <a:cs typeface="Arial"/>
            </a:endParaRPr>
          </a:p>
          <a:p>
            <a:endParaRPr lang="es-ES" sz="2800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s-ES" sz="2800" dirty="0">
                <a:solidFill>
                  <a:srgbClr val="E0BC01"/>
                </a:solidFill>
                <a:latin typeface="Arial"/>
                <a:cs typeface="Arial"/>
              </a:rPr>
              <a:t>C</a:t>
            </a:r>
            <a:r>
              <a:rPr lang="es-ES" sz="2800" dirty="0" smtClean="0">
                <a:solidFill>
                  <a:srgbClr val="E0BC01"/>
                </a:solidFill>
                <a:latin typeface="Arial"/>
                <a:cs typeface="Arial"/>
              </a:rPr>
              <a:t>: </a:t>
            </a:r>
            <a:r>
              <a:rPr lang="es-ES" sz="2800" dirty="0" smtClean="0">
                <a:solidFill>
                  <a:srgbClr val="FFFFFF"/>
                </a:solidFill>
                <a:latin typeface="Arial"/>
                <a:cs typeface="Arial"/>
              </a:rPr>
              <a:t>5 </a:t>
            </a:r>
            <a:r>
              <a:rPr lang="es-ES" sz="2800" dirty="0" err="1" smtClean="0">
                <a:solidFill>
                  <a:srgbClr val="FFFFFF"/>
                </a:solidFill>
                <a:latin typeface="Arial"/>
                <a:cs typeface="Arial"/>
              </a:rPr>
              <a:t>eyes</a:t>
            </a:r>
            <a:endParaRPr lang="es-ES" sz="28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995244" y="4835200"/>
            <a:ext cx="188131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solidFill>
                  <a:srgbClr val="E0BC01"/>
                </a:solidFill>
                <a:latin typeface="Arial"/>
                <a:cs typeface="Arial"/>
              </a:rPr>
              <a:t>B: </a:t>
            </a:r>
            <a:r>
              <a:rPr lang="es-ES" sz="2800" dirty="0" smtClean="0">
                <a:solidFill>
                  <a:srgbClr val="FFFFFF"/>
                </a:solidFill>
                <a:latin typeface="Arial"/>
                <a:cs typeface="Arial"/>
              </a:rPr>
              <a:t>10 </a:t>
            </a:r>
            <a:r>
              <a:rPr lang="es-ES" sz="2800" dirty="0" err="1" smtClean="0">
                <a:solidFill>
                  <a:srgbClr val="FFFFFF"/>
                </a:solidFill>
                <a:latin typeface="Arial"/>
                <a:cs typeface="Arial"/>
              </a:rPr>
              <a:t>eyes</a:t>
            </a:r>
            <a:endParaRPr lang="es-ES" sz="2800" dirty="0">
              <a:solidFill>
                <a:srgbClr val="FFFFFF"/>
              </a:solidFill>
              <a:latin typeface="Arial"/>
              <a:cs typeface="Arial"/>
            </a:endParaRPr>
          </a:p>
          <a:p>
            <a:endParaRPr lang="es-ES" sz="2800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s-ES" sz="2800" dirty="0">
                <a:solidFill>
                  <a:srgbClr val="E0BC01"/>
                </a:solidFill>
                <a:latin typeface="Arial"/>
                <a:cs typeface="Arial"/>
              </a:rPr>
              <a:t>D: </a:t>
            </a:r>
            <a:r>
              <a:rPr lang="es-ES" sz="2800" dirty="0" smtClean="0">
                <a:solidFill>
                  <a:schemeClr val="bg1"/>
                </a:solidFill>
                <a:latin typeface="Arial"/>
                <a:cs typeface="Arial"/>
              </a:rPr>
              <a:t>4 </a:t>
            </a:r>
            <a:r>
              <a:rPr lang="es-ES" sz="2800" dirty="0" err="1" smtClean="0">
                <a:solidFill>
                  <a:schemeClr val="bg1"/>
                </a:solidFill>
                <a:latin typeface="Arial"/>
                <a:cs typeface="Arial"/>
              </a:rPr>
              <a:t>eyes</a:t>
            </a:r>
            <a:endParaRPr lang="es-ES" sz="2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195301" y="5173754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4000" b="1" dirty="0">
                <a:solidFill>
                  <a:srgbClr val="E0BC01"/>
                </a:solidFill>
                <a:effectLst>
                  <a:outerShdw blurRad="50800" dist="38100" dir="2700000" algn="tl" rotWithShape="0">
                    <a:prstClr val="black">
                      <a:alpha val="74000"/>
                    </a:prstClr>
                  </a:outerShdw>
                </a:effectLst>
                <a:latin typeface="Arial"/>
                <a:cs typeface="Arial"/>
              </a:rPr>
              <a:t>12</a:t>
            </a:r>
          </a:p>
        </p:txBody>
      </p:sp>
      <p:sp>
        <p:nvSpPr>
          <p:cNvPr id="7" name="Rectángulo 6"/>
          <p:cNvSpPr/>
          <p:nvPr/>
        </p:nvSpPr>
        <p:spPr>
          <a:xfrm>
            <a:off x="338123" y="3805398"/>
            <a:ext cx="82484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dirty="0" err="1" smtClean="0">
                <a:solidFill>
                  <a:schemeClr val="bg1"/>
                </a:solidFill>
                <a:latin typeface="Arial"/>
                <a:cs typeface="Arial"/>
              </a:rPr>
              <a:t>It</a:t>
            </a:r>
            <a:r>
              <a:rPr lang="es-ES" sz="2400" dirty="0" smtClean="0">
                <a:solidFill>
                  <a:schemeClr val="bg1"/>
                </a:solidFill>
                <a:latin typeface="Arial"/>
                <a:cs typeface="Arial"/>
              </a:rPr>
              <a:t> has…</a:t>
            </a:r>
            <a:endParaRPr lang="es-ES" sz="2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8" name="Quién quiere ser millonari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6672" y="124012"/>
            <a:ext cx="812800" cy="812800"/>
          </a:xfrm>
          <a:prstGeom prst="rect">
            <a:avLst/>
          </a:prstGeom>
        </p:spPr>
      </p:pic>
      <p:pic>
        <p:nvPicPr>
          <p:cNvPr id="9" name="Imagen 8" descr="Captura de pantalla 2020-08-12 a las 23.33.02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718" y="124012"/>
            <a:ext cx="3301815" cy="334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56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9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  <p:par>
                                <p:cTn id="38" presetID="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$4000_Win_-_Who_Wants_to_Be_a_Millionai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build="allAtOnce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08-13 a las 0.41.5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144001" cy="6849847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521191" y="3386998"/>
            <a:ext cx="7056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u="sng" dirty="0" smtClean="0">
                <a:solidFill>
                  <a:srgbClr val="5A3787"/>
                </a:solidFill>
              </a:rPr>
              <a:t>LISTEN</a:t>
            </a:r>
            <a:r>
              <a:rPr lang="es-ES" sz="2800" b="1" dirty="0" smtClean="0">
                <a:solidFill>
                  <a:srgbClr val="5A3787"/>
                </a:solidFill>
              </a:rPr>
              <a:t> and </a:t>
            </a:r>
            <a:r>
              <a:rPr lang="es-ES" sz="2800" b="1" u="sng" dirty="0" smtClean="0">
                <a:solidFill>
                  <a:srgbClr val="5A3787"/>
                </a:solidFill>
              </a:rPr>
              <a:t>DRAW</a:t>
            </a:r>
            <a:r>
              <a:rPr lang="es-ES" sz="2800" b="1" dirty="0" smtClean="0">
                <a:solidFill>
                  <a:srgbClr val="5A3787"/>
                </a:solidFill>
              </a:rPr>
              <a:t> a MONSTER</a:t>
            </a:r>
            <a:endParaRPr lang="es-ES" sz="2800" b="1" dirty="0">
              <a:solidFill>
                <a:srgbClr val="5A3787"/>
              </a:solidFill>
            </a:endParaRPr>
          </a:p>
        </p:txBody>
      </p:sp>
      <p:pic>
        <p:nvPicPr>
          <p:cNvPr id="4" name="Google Shape;98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857" y="58985"/>
            <a:ext cx="1194242" cy="1276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 descr="hiclipart.com (33)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605" y="4185939"/>
            <a:ext cx="1331506" cy="1331506"/>
          </a:xfrm>
          <a:prstGeom prst="rect">
            <a:avLst/>
          </a:prstGeom>
        </p:spPr>
      </p:pic>
      <p:pic>
        <p:nvPicPr>
          <p:cNvPr id="6" name="Imagen 5" descr="Captura de pantalla 2020-07-24 a las 0.44.59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190" y="4087161"/>
            <a:ext cx="1658694" cy="1430284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848555" y="504497"/>
            <a:ext cx="72954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 smtClean="0"/>
              <a:t>LET´S CREATE A MONSTER!</a:t>
            </a:r>
            <a:endParaRPr lang="es-ES" sz="4800" b="1" dirty="0"/>
          </a:p>
        </p:txBody>
      </p:sp>
      <p:pic>
        <p:nvPicPr>
          <p:cNvPr id="8" name="Google Shape;97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5812785"/>
            <a:ext cx="9144000" cy="1045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 descr="tenor (1)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261" y="1282354"/>
            <a:ext cx="2535178" cy="1772148"/>
          </a:xfrm>
          <a:prstGeom prst="rect">
            <a:avLst/>
          </a:prstGeom>
        </p:spPr>
      </p:pic>
      <p:pic>
        <p:nvPicPr>
          <p:cNvPr id="10" name="Imagen 9" descr="tenor (2).g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052" y="1282353"/>
            <a:ext cx="2458298" cy="1772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28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Captura de pantalla 2020-08-13 a las 0.41.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927123"/>
          </a:xfrm>
          <a:prstGeom prst="rect">
            <a:avLst/>
          </a:prstGeom>
        </p:spPr>
      </p:pic>
      <p:grpSp>
        <p:nvGrpSpPr>
          <p:cNvPr id="305" name="Spinning Wheel"/>
          <p:cNvGrpSpPr/>
          <p:nvPr/>
        </p:nvGrpSpPr>
        <p:grpSpPr>
          <a:xfrm rot="5400000">
            <a:off x="1892656" y="1158019"/>
            <a:ext cx="5048244" cy="5051778"/>
            <a:chOff x="3031382" y="369000"/>
            <a:chExt cx="6135777" cy="6170075"/>
          </a:xfrm>
        </p:grpSpPr>
        <p:sp>
          <p:nvSpPr>
            <p:cNvPr id="166" name="Segment 20"/>
            <p:cNvSpPr/>
            <p:nvPr/>
          </p:nvSpPr>
          <p:spPr>
            <a:xfrm rot="10800000">
              <a:off x="5132624" y="369091"/>
              <a:ext cx="955151" cy="2209090"/>
            </a:xfrm>
            <a:custGeom>
              <a:avLst/>
              <a:gdLst>
                <a:gd name="connsiteX0" fmla="*/ 0 w 955151"/>
                <a:gd name="connsiteY0" fmla="*/ 2209090 h 2209090"/>
                <a:gd name="connsiteX1" fmla="*/ 0 w 955151"/>
                <a:gd name="connsiteY1" fmla="*/ 48999 h 2209090"/>
                <a:gd name="connsiteX2" fmla="*/ 88413 w 955151"/>
                <a:gd name="connsiteY2" fmla="*/ 44534 h 2209090"/>
                <a:gd name="connsiteX3" fmla="*/ 264025 w 955151"/>
                <a:gd name="connsiteY3" fmla="*/ 8719 h 2209090"/>
                <a:gd name="connsiteX4" fmla="*/ 287848 w 955151"/>
                <a:gd name="connsiteY4" fmla="*/ 0 h 2209090"/>
                <a:gd name="connsiteX5" fmla="*/ 955151 w 955151"/>
                <a:gd name="connsiteY5" fmla="*/ 2053745 h 2209090"/>
                <a:gd name="connsiteX6" fmla="*/ 906343 w 955151"/>
                <a:gd name="connsiteY6" fmla="*/ 2071609 h 2209090"/>
                <a:gd name="connsiteX7" fmla="*/ 153860 w 955151"/>
                <a:gd name="connsiteY7" fmla="*/ 2205199 h 2209090"/>
                <a:gd name="connsiteX8" fmla="*/ 0 w 955151"/>
                <a:gd name="connsiteY8" fmla="*/ 2209090 h 2209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5151" h="2209090">
                  <a:moveTo>
                    <a:pt x="0" y="2209090"/>
                  </a:moveTo>
                  <a:lnTo>
                    <a:pt x="0" y="48999"/>
                  </a:lnTo>
                  <a:lnTo>
                    <a:pt x="88413" y="44534"/>
                  </a:lnTo>
                  <a:cubicBezTo>
                    <a:pt x="148924" y="38389"/>
                    <a:pt x="207662" y="26250"/>
                    <a:pt x="264025" y="8719"/>
                  </a:cubicBezTo>
                  <a:lnTo>
                    <a:pt x="287848" y="0"/>
                  </a:lnTo>
                  <a:lnTo>
                    <a:pt x="955151" y="2053745"/>
                  </a:lnTo>
                  <a:lnTo>
                    <a:pt x="906343" y="2071609"/>
                  </a:lnTo>
                  <a:cubicBezTo>
                    <a:pt x="666799" y="2146115"/>
                    <a:pt x="414636" y="2191981"/>
                    <a:pt x="153860" y="2205199"/>
                  </a:cubicBezTo>
                  <a:lnTo>
                    <a:pt x="0" y="2209090"/>
                  </a:lnTo>
                  <a:close/>
                </a:path>
              </a:pathLst>
            </a:custGeom>
            <a:solidFill>
              <a:srgbClr val="D883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4" name="Segment 19"/>
            <p:cNvSpPr/>
            <p:nvPr/>
          </p:nvSpPr>
          <p:spPr>
            <a:xfrm rot="10800000">
              <a:off x="4267831" y="525674"/>
              <a:ext cx="1528712" cy="2198430"/>
            </a:xfrm>
            <a:custGeom>
              <a:avLst/>
              <a:gdLst>
                <a:gd name="connsiteX0" fmla="*/ 667303 w 1528712"/>
                <a:gd name="connsiteY0" fmla="*/ 2198430 h 2198430"/>
                <a:gd name="connsiteX1" fmla="*/ 0 w 1528712"/>
                <a:gd name="connsiteY1" fmla="*/ 144685 h 2198430"/>
                <a:gd name="connsiteX2" fmla="*/ 55482 w 1528712"/>
                <a:gd name="connsiteY2" fmla="*/ 124378 h 2198430"/>
                <a:gd name="connsiteX3" fmla="*/ 208360 w 1528712"/>
                <a:gd name="connsiteY3" fmla="*/ 41398 h 2198430"/>
                <a:gd name="connsiteX4" fmla="*/ 258536 w 1528712"/>
                <a:gd name="connsiteY4" fmla="*/ 0 h 2198430"/>
                <a:gd name="connsiteX5" fmla="*/ 1528712 w 1528712"/>
                <a:gd name="connsiteY5" fmla="*/ 1748248 h 2198430"/>
                <a:gd name="connsiteX6" fmla="*/ 1416037 w 1528712"/>
                <a:gd name="connsiteY6" fmla="*/ 1832504 h 2198430"/>
                <a:gd name="connsiteX7" fmla="*/ 896252 w 1528712"/>
                <a:gd name="connsiteY7" fmla="*/ 2114634 h 2198430"/>
                <a:gd name="connsiteX8" fmla="*/ 667303 w 1528712"/>
                <a:gd name="connsiteY8" fmla="*/ 2198430 h 2198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8712" h="2198430">
                  <a:moveTo>
                    <a:pt x="667303" y="2198430"/>
                  </a:moveTo>
                  <a:lnTo>
                    <a:pt x="0" y="144685"/>
                  </a:lnTo>
                  <a:lnTo>
                    <a:pt x="55482" y="124378"/>
                  </a:lnTo>
                  <a:cubicBezTo>
                    <a:pt x="109320" y="101606"/>
                    <a:pt x="160480" y="73746"/>
                    <a:pt x="208360" y="41398"/>
                  </a:cubicBezTo>
                  <a:lnTo>
                    <a:pt x="258536" y="0"/>
                  </a:lnTo>
                  <a:lnTo>
                    <a:pt x="1528712" y="1748248"/>
                  </a:lnTo>
                  <a:lnTo>
                    <a:pt x="1416037" y="1832504"/>
                  </a:lnTo>
                  <a:cubicBezTo>
                    <a:pt x="1253244" y="1942485"/>
                    <a:pt x="1079299" y="2037212"/>
                    <a:pt x="896252" y="2114634"/>
                  </a:cubicBezTo>
                  <a:lnTo>
                    <a:pt x="667303" y="2198430"/>
                  </a:lnTo>
                  <a:close/>
                </a:path>
              </a:pathLst>
            </a:custGeom>
            <a:solidFill>
              <a:srgbClr val="00B0F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2" name="Segment 18"/>
            <p:cNvSpPr/>
            <p:nvPr/>
          </p:nvSpPr>
          <p:spPr>
            <a:xfrm rot="10800000">
              <a:off x="3595881" y="978012"/>
              <a:ext cx="1939345" cy="1952761"/>
            </a:xfrm>
            <a:custGeom>
              <a:avLst/>
              <a:gdLst>
                <a:gd name="connsiteX0" fmla="*/ 1270277 w 1939345"/>
                <a:gd name="connsiteY0" fmla="*/ 1952761 h 1952761"/>
                <a:gd name="connsiteX1" fmla="*/ 0 w 1939345"/>
                <a:gd name="connsiteY1" fmla="*/ 204374 h 1952761"/>
                <a:gd name="connsiteX2" fmla="*/ 80240 w 1939345"/>
                <a:gd name="connsiteY2" fmla="*/ 138169 h 1952761"/>
                <a:gd name="connsiteX3" fmla="*/ 190138 w 1939345"/>
                <a:gd name="connsiteY3" fmla="*/ 4971 h 1952761"/>
                <a:gd name="connsiteX4" fmla="*/ 193158 w 1939345"/>
                <a:gd name="connsiteY4" fmla="*/ 0 h 1952761"/>
                <a:gd name="connsiteX5" fmla="*/ 1939345 w 1939345"/>
                <a:gd name="connsiteY5" fmla="*/ 1268679 h 1952761"/>
                <a:gd name="connsiteX6" fmla="*/ 1805089 w 1939345"/>
                <a:gd name="connsiteY6" fmla="*/ 1448217 h 1952761"/>
                <a:gd name="connsiteX7" fmla="*/ 1390288 w 1939345"/>
                <a:gd name="connsiteY7" fmla="*/ 1863018 h 1952761"/>
                <a:gd name="connsiteX8" fmla="*/ 1270277 w 1939345"/>
                <a:gd name="connsiteY8" fmla="*/ 1952761 h 1952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39345" h="1952761">
                  <a:moveTo>
                    <a:pt x="1270277" y="1952761"/>
                  </a:moveTo>
                  <a:lnTo>
                    <a:pt x="0" y="204374"/>
                  </a:lnTo>
                  <a:lnTo>
                    <a:pt x="80240" y="138169"/>
                  </a:lnTo>
                  <a:cubicBezTo>
                    <a:pt x="120957" y="97452"/>
                    <a:pt x="157791" y="52852"/>
                    <a:pt x="190138" y="4971"/>
                  </a:cubicBezTo>
                  <a:lnTo>
                    <a:pt x="193158" y="0"/>
                  </a:lnTo>
                  <a:lnTo>
                    <a:pt x="1939345" y="1268679"/>
                  </a:lnTo>
                  <a:lnTo>
                    <a:pt x="1805089" y="1448217"/>
                  </a:lnTo>
                  <a:cubicBezTo>
                    <a:pt x="1680367" y="1599345"/>
                    <a:pt x="1541416" y="1738296"/>
                    <a:pt x="1390288" y="1863018"/>
                  </a:cubicBezTo>
                  <a:lnTo>
                    <a:pt x="1270277" y="1952761"/>
                  </a:lnTo>
                  <a:close/>
                </a:path>
              </a:pathLst>
            </a:custGeom>
            <a:solidFill>
              <a:srgbClr val="92D05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9" name="Segment 17"/>
            <p:cNvSpPr/>
            <p:nvPr/>
          </p:nvSpPr>
          <p:spPr>
            <a:xfrm rot="10800000">
              <a:off x="3167393" y="1664977"/>
              <a:ext cx="2172799" cy="1528261"/>
            </a:xfrm>
            <a:custGeom>
              <a:avLst/>
              <a:gdLst>
                <a:gd name="connsiteX0" fmla="*/ 1746467 w 2172799"/>
                <a:gd name="connsiteY0" fmla="*/ 1528261 h 1528261"/>
                <a:gd name="connsiteX1" fmla="*/ 0 w 2172799"/>
                <a:gd name="connsiteY1" fmla="*/ 259378 h 1528261"/>
                <a:gd name="connsiteX2" fmla="*/ 40185 w 2172799"/>
                <a:gd name="connsiteY2" fmla="*/ 193231 h 1528261"/>
                <a:gd name="connsiteX3" fmla="*/ 108348 w 2172799"/>
                <a:gd name="connsiteY3" fmla="*/ 31870 h 1528261"/>
                <a:gd name="connsiteX4" fmla="*/ 116543 w 2172799"/>
                <a:gd name="connsiteY4" fmla="*/ 0 h 1528261"/>
                <a:gd name="connsiteX5" fmla="*/ 2172799 w 2172799"/>
                <a:gd name="connsiteY5" fmla="*/ 668119 h 1528261"/>
                <a:gd name="connsiteX6" fmla="*/ 2171238 w 2172799"/>
                <a:gd name="connsiteY6" fmla="*/ 674188 h 1528261"/>
                <a:gd name="connsiteX7" fmla="*/ 1786210 w 2172799"/>
                <a:gd name="connsiteY7" fmla="*/ 1475113 h 1528261"/>
                <a:gd name="connsiteX8" fmla="*/ 1746467 w 2172799"/>
                <a:gd name="connsiteY8" fmla="*/ 1528261 h 1528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72799" h="1528261">
                  <a:moveTo>
                    <a:pt x="1746467" y="1528261"/>
                  </a:moveTo>
                  <a:lnTo>
                    <a:pt x="0" y="259378"/>
                  </a:lnTo>
                  <a:lnTo>
                    <a:pt x="40185" y="193231"/>
                  </a:lnTo>
                  <a:cubicBezTo>
                    <a:pt x="67895" y="142222"/>
                    <a:pt x="90817" y="88234"/>
                    <a:pt x="108348" y="31870"/>
                  </a:cubicBezTo>
                  <a:lnTo>
                    <a:pt x="116543" y="0"/>
                  </a:lnTo>
                  <a:lnTo>
                    <a:pt x="2172799" y="668119"/>
                  </a:lnTo>
                  <a:lnTo>
                    <a:pt x="2171238" y="674188"/>
                  </a:lnTo>
                  <a:cubicBezTo>
                    <a:pt x="2081831" y="961641"/>
                    <a:pt x="1951181" y="1230923"/>
                    <a:pt x="1786210" y="1475113"/>
                  </a:cubicBezTo>
                  <a:lnTo>
                    <a:pt x="1746467" y="1528261"/>
                  </a:lnTo>
                  <a:close/>
                </a:path>
              </a:pathLst>
            </a:cu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5" name="Segment 16"/>
            <p:cNvSpPr/>
            <p:nvPr/>
          </p:nvSpPr>
          <p:spPr>
            <a:xfrm rot="10800000">
              <a:off x="3031382" y="2528612"/>
              <a:ext cx="2191369" cy="946569"/>
            </a:xfrm>
            <a:custGeom>
              <a:avLst/>
              <a:gdLst>
                <a:gd name="connsiteX0" fmla="*/ 2056256 w 2191369"/>
                <a:gd name="connsiteY0" fmla="*/ 946569 h 946569"/>
                <a:gd name="connsiteX1" fmla="*/ 0 w 2191369"/>
                <a:gd name="connsiteY1" fmla="*/ 278450 h 946569"/>
                <a:gd name="connsiteX2" fmla="*/ 13084 w 2191369"/>
                <a:gd name="connsiteY2" fmla="*/ 227562 h 946569"/>
                <a:gd name="connsiteX3" fmla="*/ 31369 w 2191369"/>
                <a:gd name="connsiteY3" fmla="*/ 46181 h 946569"/>
                <a:gd name="connsiteX4" fmla="*/ 29037 w 2191369"/>
                <a:gd name="connsiteY4" fmla="*/ 0 h 946569"/>
                <a:gd name="connsiteX5" fmla="*/ 2190201 w 2191369"/>
                <a:gd name="connsiteY5" fmla="*/ 0 h 946569"/>
                <a:gd name="connsiteX6" fmla="*/ 2191369 w 2191369"/>
                <a:gd name="connsiteY6" fmla="*/ 46181 h 946569"/>
                <a:gd name="connsiteX7" fmla="*/ 2129201 w 2191369"/>
                <a:gd name="connsiteY7" fmla="*/ 662878 h 946569"/>
                <a:gd name="connsiteX8" fmla="*/ 2056256 w 2191369"/>
                <a:gd name="connsiteY8" fmla="*/ 946569 h 946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91369" h="946569">
                  <a:moveTo>
                    <a:pt x="2056256" y="946569"/>
                  </a:moveTo>
                  <a:lnTo>
                    <a:pt x="0" y="278450"/>
                  </a:lnTo>
                  <a:lnTo>
                    <a:pt x="13084" y="227562"/>
                  </a:lnTo>
                  <a:cubicBezTo>
                    <a:pt x="25073" y="168975"/>
                    <a:pt x="31369" y="108313"/>
                    <a:pt x="31369" y="46181"/>
                  </a:cubicBezTo>
                  <a:lnTo>
                    <a:pt x="29037" y="0"/>
                  </a:lnTo>
                  <a:lnTo>
                    <a:pt x="2190201" y="0"/>
                  </a:lnTo>
                  <a:lnTo>
                    <a:pt x="2191369" y="46181"/>
                  </a:lnTo>
                  <a:cubicBezTo>
                    <a:pt x="2191369" y="257430"/>
                    <a:pt x="2169963" y="463679"/>
                    <a:pt x="2129201" y="662878"/>
                  </a:cubicBezTo>
                  <a:lnTo>
                    <a:pt x="2056256" y="946569"/>
                  </a:lnTo>
                  <a:close/>
                </a:path>
              </a:pathLst>
            </a:cu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2" name="Segment 15"/>
            <p:cNvSpPr/>
            <p:nvPr/>
          </p:nvSpPr>
          <p:spPr>
            <a:xfrm rot="10800000">
              <a:off x="3032640" y="3478781"/>
              <a:ext cx="2218120" cy="936839"/>
            </a:xfrm>
            <a:custGeom>
              <a:avLst/>
              <a:gdLst>
                <a:gd name="connsiteX0" fmla="*/ 2218120 w 2218120"/>
                <a:gd name="connsiteY0" fmla="*/ 936839 h 936839"/>
                <a:gd name="connsiteX1" fmla="*/ 56865 w 2218120"/>
                <a:gd name="connsiteY1" fmla="*/ 936839 h 936839"/>
                <a:gd name="connsiteX2" fmla="*/ 54732 w 2218120"/>
                <a:gd name="connsiteY2" fmla="*/ 894600 h 936839"/>
                <a:gd name="connsiteX3" fmla="*/ 18917 w 2218120"/>
                <a:gd name="connsiteY3" fmla="*/ 718988 h 936839"/>
                <a:gd name="connsiteX4" fmla="*/ 0 w 2218120"/>
                <a:gd name="connsiteY4" fmla="*/ 667302 h 936839"/>
                <a:gd name="connsiteX5" fmla="*/ 2053746 w 2218120"/>
                <a:gd name="connsiteY5" fmla="*/ 0 h 936839"/>
                <a:gd name="connsiteX6" fmla="*/ 2081807 w 2218120"/>
                <a:gd name="connsiteY6" fmla="*/ 76670 h 936839"/>
                <a:gd name="connsiteX7" fmla="*/ 2215397 w 2218120"/>
                <a:gd name="connsiteY7" fmla="*/ 829153 h 936839"/>
                <a:gd name="connsiteX8" fmla="*/ 2218120 w 2218120"/>
                <a:gd name="connsiteY8" fmla="*/ 936839 h 936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8120" h="936839">
                  <a:moveTo>
                    <a:pt x="2218120" y="936839"/>
                  </a:moveTo>
                  <a:lnTo>
                    <a:pt x="56865" y="936839"/>
                  </a:lnTo>
                  <a:lnTo>
                    <a:pt x="54732" y="894600"/>
                  </a:lnTo>
                  <a:cubicBezTo>
                    <a:pt x="48587" y="834090"/>
                    <a:pt x="36448" y="775351"/>
                    <a:pt x="18917" y="718988"/>
                  </a:cubicBezTo>
                  <a:lnTo>
                    <a:pt x="0" y="667302"/>
                  </a:lnTo>
                  <a:lnTo>
                    <a:pt x="2053746" y="0"/>
                  </a:lnTo>
                  <a:lnTo>
                    <a:pt x="2081807" y="76670"/>
                  </a:lnTo>
                  <a:cubicBezTo>
                    <a:pt x="2156314" y="316214"/>
                    <a:pt x="2202179" y="568377"/>
                    <a:pt x="2215397" y="829153"/>
                  </a:cubicBezTo>
                  <a:lnTo>
                    <a:pt x="2218120" y="936839"/>
                  </a:lnTo>
                  <a:close/>
                </a:path>
              </a:pathLst>
            </a:cu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Segment 14"/>
            <p:cNvSpPr/>
            <p:nvPr/>
          </p:nvSpPr>
          <p:spPr>
            <a:xfrm rot="10800000">
              <a:off x="3198254" y="3751701"/>
              <a:ext cx="2190783" cy="1504053"/>
            </a:xfrm>
            <a:custGeom>
              <a:avLst/>
              <a:gdLst>
                <a:gd name="connsiteX0" fmla="*/ 137038 w 2190783"/>
                <a:gd name="connsiteY0" fmla="*/ 1504053 h 1504053"/>
                <a:gd name="connsiteX1" fmla="*/ 126929 w 2190783"/>
                <a:gd name="connsiteY1" fmla="*/ 1476434 h 1504053"/>
                <a:gd name="connsiteX2" fmla="*/ 43949 w 2190783"/>
                <a:gd name="connsiteY2" fmla="*/ 1323556 h 1504053"/>
                <a:gd name="connsiteX3" fmla="*/ 0 w 2190783"/>
                <a:gd name="connsiteY3" fmla="*/ 1270289 h 1504053"/>
                <a:gd name="connsiteX4" fmla="*/ 1748403 w 2190783"/>
                <a:gd name="connsiteY4" fmla="*/ 0 h 1504053"/>
                <a:gd name="connsiteX5" fmla="*/ 1835055 w 2190783"/>
                <a:gd name="connsiteY5" fmla="*/ 115879 h 1504053"/>
                <a:gd name="connsiteX6" fmla="*/ 2117185 w 2190783"/>
                <a:gd name="connsiteY6" fmla="*/ 635664 h 1504053"/>
                <a:gd name="connsiteX7" fmla="*/ 2190783 w 2190783"/>
                <a:gd name="connsiteY7" fmla="*/ 836751 h 1504053"/>
                <a:gd name="connsiteX8" fmla="*/ 137038 w 2190783"/>
                <a:gd name="connsiteY8" fmla="*/ 1504053 h 1504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90783" h="1504053">
                  <a:moveTo>
                    <a:pt x="137038" y="1504053"/>
                  </a:moveTo>
                  <a:lnTo>
                    <a:pt x="126929" y="1476434"/>
                  </a:lnTo>
                  <a:cubicBezTo>
                    <a:pt x="104157" y="1422596"/>
                    <a:pt x="76297" y="1371436"/>
                    <a:pt x="43949" y="1323556"/>
                  </a:cubicBezTo>
                  <a:lnTo>
                    <a:pt x="0" y="1270289"/>
                  </a:lnTo>
                  <a:lnTo>
                    <a:pt x="1748403" y="0"/>
                  </a:lnTo>
                  <a:lnTo>
                    <a:pt x="1835055" y="115879"/>
                  </a:lnTo>
                  <a:cubicBezTo>
                    <a:pt x="1945036" y="278672"/>
                    <a:pt x="2039763" y="452618"/>
                    <a:pt x="2117185" y="635664"/>
                  </a:cubicBezTo>
                  <a:lnTo>
                    <a:pt x="2190783" y="836751"/>
                  </a:lnTo>
                  <a:lnTo>
                    <a:pt x="137038" y="1504053"/>
                  </a:lnTo>
                  <a:close/>
                </a:path>
              </a:pathLst>
            </a:custGeom>
            <a:solidFill>
              <a:srgbClr val="FF3399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64" name="Segment 13"/>
            <p:cNvSpPr/>
            <p:nvPr/>
          </p:nvSpPr>
          <p:spPr>
            <a:xfrm rot="10800000">
              <a:off x="3642790" y="3988247"/>
              <a:ext cx="1941976" cy="1930134"/>
            </a:xfrm>
            <a:custGeom>
              <a:avLst/>
              <a:gdLst>
                <a:gd name="connsiteX0" fmla="*/ 193435 w 1941976"/>
                <a:gd name="connsiteY0" fmla="*/ 1930134 h 1930134"/>
                <a:gd name="connsiteX1" fmla="*/ 129781 w 1941976"/>
                <a:gd name="connsiteY1" fmla="*/ 1852985 h 1930134"/>
                <a:gd name="connsiteX2" fmla="*/ 0 w 1941976"/>
                <a:gd name="connsiteY2" fmla="*/ 1745906 h 1930134"/>
                <a:gd name="connsiteX3" fmla="*/ 1268475 w 1941976"/>
                <a:gd name="connsiteY3" fmla="*/ 0 h 1930134"/>
                <a:gd name="connsiteX4" fmla="*/ 1439829 w 1941976"/>
                <a:gd name="connsiteY4" fmla="*/ 128136 h 1930134"/>
                <a:gd name="connsiteX5" fmla="*/ 1854630 w 1941976"/>
                <a:gd name="connsiteY5" fmla="*/ 542937 h 1930134"/>
                <a:gd name="connsiteX6" fmla="*/ 1941976 w 1941976"/>
                <a:gd name="connsiteY6" fmla="*/ 659744 h 1930134"/>
                <a:gd name="connsiteX7" fmla="*/ 193435 w 1941976"/>
                <a:gd name="connsiteY7" fmla="*/ 1930134 h 1930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41976" h="1930134">
                  <a:moveTo>
                    <a:pt x="193435" y="1930134"/>
                  </a:moveTo>
                  <a:lnTo>
                    <a:pt x="129781" y="1852985"/>
                  </a:lnTo>
                  <a:lnTo>
                    <a:pt x="0" y="1745906"/>
                  </a:lnTo>
                  <a:lnTo>
                    <a:pt x="1268475" y="0"/>
                  </a:lnTo>
                  <a:lnTo>
                    <a:pt x="1439829" y="128136"/>
                  </a:lnTo>
                  <a:cubicBezTo>
                    <a:pt x="1590957" y="252859"/>
                    <a:pt x="1729908" y="391809"/>
                    <a:pt x="1854630" y="542937"/>
                  </a:cubicBezTo>
                  <a:lnTo>
                    <a:pt x="1941976" y="659744"/>
                  </a:lnTo>
                  <a:lnTo>
                    <a:pt x="193435" y="1930134"/>
                  </a:lnTo>
                  <a:close/>
                </a:path>
              </a:pathLst>
            </a:custGeom>
            <a:solidFill>
              <a:srgbClr val="D883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Segment 12"/>
            <p:cNvSpPr/>
            <p:nvPr/>
          </p:nvSpPr>
          <p:spPr>
            <a:xfrm rot="10800000">
              <a:off x="4319174" y="4174770"/>
              <a:ext cx="1494164" cy="2163703"/>
            </a:xfrm>
            <a:custGeom>
              <a:avLst/>
              <a:gdLst>
                <a:gd name="connsiteX0" fmla="*/ 225790 w 1494164"/>
                <a:gd name="connsiteY0" fmla="*/ 2163703 h 2163703"/>
                <a:gd name="connsiteX1" fmla="*/ 225155 w 1494164"/>
                <a:gd name="connsiteY1" fmla="*/ 2163179 h 2163703"/>
                <a:gd name="connsiteX2" fmla="*/ 72277 w 1494164"/>
                <a:gd name="connsiteY2" fmla="*/ 2080199 h 2163703"/>
                <a:gd name="connsiteX3" fmla="*/ 0 w 1494164"/>
                <a:gd name="connsiteY3" fmla="*/ 2053746 h 2163703"/>
                <a:gd name="connsiteX4" fmla="*/ 667302 w 1494164"/>
                <a:gd name="connsiteY4" fmla="*/ 0 h 2163703"/>
                <a:gd name="connsiteX5" fmla="*/ 913047 w 1494164"/>
                <a:gd name="connsiteY5" fmla="*/ 89943 h 2163703"/>
                <a:gd name="connsiteX6" fmla="*/ 1432832 w 1494164"/>
                <a:gd name="connsiteY6" fmla="*/ 372073 h 2163703"/>
                <a:gd name="connsiteX7" fmla="*/ 1494164 w 1494164"/>
                <a:gd name="connsiteY7" fmla="*/ 417936 h 2163703"/>
                <a:gd name="connsiteX8" fmla="*/ 225790 w 1494164"/>
                <a:gd name="connsiteY8" fmla="*/ 2163703 h 2163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4164" h="2163703">
                  <a:moveTo>
                    <a:pt x="225790" y="2163703"/>
                  </a:moveTo>
                  <a:lnTo>
                    <a:pt x="225155" y="2163179"/>
                  </a:lnTo>
                  <a:cubicBezTo>
                    <a:pt x="177275" y="2130832"/>
                    <a:pt x="126115" y="2102971"/>
                    <a:pt x="72277" y="2080199"/>
                  </a:cubicBezTo>
                  <a:lnTo>
                    <a:pt x="0" y="2053746"/>
                  </a:lnTo>
                  <a:lnTo>
                    <a:pt x="667302" y="0"/>
                  </a:lnTo>
                  <a:lnTo>
                    <a:pt x="913047" y="89943"/>
                  </a:lnTo>
                  <a:cubicBezTo>
                    <a:pt x="1096094" y="167365"/>
                    <a:pt x="1270039" y="262092"/>
                    <a:pt x="1432832" y="372073"/>
                  </a:cubicBezTo>
                  <a:lnTo>
                    <a:pt x="1494164" y="417936"/>
                  </a:lnTo>
                  <a:lnTo>
                    <a:pt x="225790" y="2163703"/>
                  </a:lnTo>
                  <a:close/>
                </a:path>
              </a:pathLst>
            </a:custGeom>
            <a:solidFill>
              <a:srgbClr val="00B0F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Segment 11"/>
            <p:cNvSpPr/>
            <p:nvPr/>
          </p:nvSpPr>
          <p:spPr>
            <a:xfrm rot="10800000">
              <a:off x="5149420" y="4285966"/>
              <a:ext cx="938355" cy="2202943"/>
            </a:xfrm>
            <a:custGeom>
              <a:avLst/>
              <a:gdLst>
                <a:gd name="connsiteX0" fmla="*/ 271053 w 938355"/>
                <a:gd name="connsiteY0" fmla="*/ 2202943 h 2202943"/>
                <a:gd name="connsiteX1" fmla="*/ 264025 w 938355"/>
                <a:gd name="connsiteY1" fmla="*/ 2200371 h 2202943"/>
                <a:gd name="connsiteX2" fmla="*/ 88413 w 938355"/>
                <a:gd name="connsiteY2" fmla="*/ 2164556 h 2202943"/>
                <a:gd name="connsiteX3" fmla="*/ 0 w 938355"/>
                <a:gd name="connsiteY3" fmla="*/ 2160091 h 2202943"/>
                <a:gd name="connsiteX4" fmla="*/ 0 w 938355"/>
                <a:gd name="connsiteY4" fmla="*/ 0 h 2202943"/>
                <a:gd name="connsiteX5" fmla="*/ 153860 w 938355"/>
                <a:gd name="connsiteY5" fmla="*/ 3891 h 2202943"/>
                <a:gd name="connsiteX6" fmla="*/ 906343 w 938355"/>
                <a:gd name="connsiteY6" fmla="*/ 137481 h 2202943"/>
                <a:gd name="connsiteX7" fmla="*/ 938355 w 938355"/>
                <a:gd name="connsiteY7" fmla="*/ 149198 h 2202943"/>
                <a:gd name="connsiteX8" fmla="*/ 271053 w 938355"/>
                <a:gd name="connsiteY8" fmla="*/ 2202943 h 2202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8355" h="2202943">
                  <a:moveTo>
                    <a:pt x="271053" y="2202943"/>
                  </a:moveTo>
                  <a:lnTo>
                    <a:pt x="264025" y="2200371"/>
                  </a:lnTo>
                  <a:cubicBezTo>
                    <a:pt x="207662" y="2182841"/>
                    <a:pt x="148924" y="2170701"/>
                    <a:pt x="88413" y="2164556"/>
                  </a:cubicBezTo>
                  <a:lnTo>
                    <a:pt x="0" y="2160091"/>
                  </a:lnTo>
                  <a:lnTo>
                    <a:pt x="0" y="0"/>
                  </a:lnTo>
                  <a:lnTo>
                    <a:pt x="153860" y="3891"/>
                  </a:lnTo>
                  <a:cubicBezTo>
                    <a:pt x="414636" y="17110"/>
                    <a:pt x="666799" y="62975"/>
                    <a:pt x="906343" y="137481"/>
                  </a:cubicBezTo>
                  <a:lnTo>
                    <a:pt x="938355" y="149198"/>
                  </a:lnTo>
                  <a:lnTo>
                    <a:pt x="271053" y="2202943"/>
                  </a:lnTo>
                  <a:close/>
                </a:path>
              </a:pathLst>
            </a:custGeom>
            <a:solidFill>
              <a:srgbClr val="92D05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Segment 10"/>
            <p:cNvSpPr/>
            <p:nvPr/>
          </p:nvSpPr>
          <p:spPr>
            <a:xfrm rot="10800000">
              <a:off x="6092861" y="4290233"/>
              <a:ext cx="928556" cy="2198767"/>
            </a:xfrm>
            <a:custGeom>
              <a:avLst/>
              <a:gdLst>
                <a:gd name="connsiteX0" fmla="*/ 667510 w 928556"/>
                <a:gd name="connsiteY0" fmla="*/ 2198767 h 2198767"/>
                <a:gd name="connsiteX1" fmla="*/ 0 w 928556"/>
                <a:gd name="connsiteY1" fmla="*/ 144380 h 2198767"/>
                <a:gd name="connsiteX2" fmla="*/ 18599 w 928556"/>
                <a:gd name="connsiteY2" fmla="*/ 137572 h 2198767"/>
                <a:gd name="connsiteX3" fmla="*/ 928549 w 928556"/>
                <a:gd name="connsiteY3" fmla="*/ 0 h 2198767"/>
                <a:gd name="connsiteX4" fmla="*/ 928556 w 928556"/>
                <a:gd name="connsiteY4" fmla="*/ 0 h 2198767"/>
                <a:gd name="connsiteX5" fmla="*/ 928556 w 928556"/>
                <a:gd name="connsiteY5" fmla="*/ 2160001 h 2198767"/>
                <a:gd name="connsiteX6" fmla="*/ 928549 w 928556"/>
                <a:gd name="connsiteY6" fmla="*/ 2160000 h 2198767"/>
                <a:gd name="connsiteX7" fmla="*/ 747168 w 928556"/>
                <a:gd name="connsiteY7" fmla="*/ 2178285 h 2198767"/>
                <a:gd name="connsiteX8" fmla="*/ 667510 w 928556"/>
                <a:gd name="connsiteY8" fmla="*/ 2198767 h 2198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8556" h="2198767">
                  <a:moveTo>
                    <a:pt x="667510" y="2198767"/>
                  </a:moveTo>
                  <a:lnTo>
                    <a:pt x="0" y="144380"/>
                  </a:lnTo>
                  <a:lnTo>
                    <a:pt x="18599" y="137572"/>
                  </a:lnTo>
                  <a:cubicBezTo>
                    <a:pt x="306052" y="48165"/>
                    <a:pt x="611676" y="0"/>
                    <a:pt x="928549" y="0"/>
                  </a:cubicBezTo>
                  <a:lnTo>
                    <a:pt x="928556" y="0"/>
                  </a:lnTo>
                  <a:lnTo>
                    <a:pt x="928556" y="2160001"/>
                  </a:lnTo>
                  <a:lnTo>
                    <a:pt x="928549" y="2160000"/>
                  </a:lnTo>
                  <a:cubicBezTo>
                    <a:pt x="866417" y="2160000"/>
                    <a:pt x="805756" y="2166296"/>
                    <a:pt x="747168" y="2178285"/>
                  </a:cubicBezTo>
                  <a:lnTo>
                    <a:pt x="667510" y="2198767"/>
                  </a:lnTo>
                  <a:close/>
                </a:path>
              </a:pathLst>
            </a:cu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Segment 9"/>
            <p:cNvSpPr/>
            <p:nvPr/>
          </p:nvSpPr>
          <p:spPr>
            <a:xfrm rot="10800000">
              <a:off x="6357400" y="4178105"/>
              <a:ext cx="1502694" cy="2165277"/>
            </a:xfrm>
            <a:custGeom>
              <a:avLst/>
              <a:gdLst>
                <a:gd name="connsiteX0" fmla="*/ 1268656 w 1502694"/>
                <a:gd name="connsiteY0" fmla="*/ 2165277 h 2165277"/>
                <a:gd name="connsiteX1" fmla="*/ 0 w 1502694"/>
                <a:gd name="connsiteY1" fmla="*/ 419121 h 2165277"/>
                <a:gd name="connsiteX2" fmla="*/ 56351 w 1502694"/>
                <a:gd name="connsiteY2" fmla="*/ 376982 h 2165277"/>
                <a:gd name="connsiteX3" fmla="*/ 576136 w 1502694"/>
                <a:gd name="connsiteY3" fmla="*/ 94852 h 2165277"/>
                <a:gd name="connsiteX4" fmla="*/ 835293 w 1502694"/>
                <a:gd name="connsiteY4" fmla="*/ 0 h 2165277"/>
                <a:gd name="connsiteX5" fmla="*/ 1502694 w 1502694"/>
                <a:gd name="connsiteY5" fmla="*/ 2054047 h 2165277"/>
                <a:gd name="connsiteX6" fmla="*/ 1499594 w 1502694"/>
                <a:gd name="connsiteY6" fmla="*/ 2054844 h 2165277"/>
                <a:gd name="connsiteX7" fmla="*/ 1338233 w 1502694"/>
                <a:gd name="connsiteY7" fmla="*/ 2123007 h 2165277"/>
                <a:gd name="connsiteX8" fmla="*/ 1268656 w 1502694"/>
                <a:gd name="connsiteY8" fmla="*/ 2165277 h 2165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2694" h="2165277">
                  <a:moveTo>
                    <a:pt x="1268656" y="2165277"/>
                  </a:moveTo>
                  <a:lnTo>
                    <a:pt x="0" y="419121"/>
                  </a:lnTo>
                  <a:lnTo>
                    <a:pt x="56351" y="376982"/>
                  </a:lnTo>
                  <a:cubicBezTo>
                    <a:pt x="219144" y="267001"/>
                    <a:pt x="393090" y="172274"/>
                    <a:pt x="576136" y="94852"/>
                  </a:cubicBezTo>
                  <a:lnTo>
                    <a:pt x="835293" y="0"/>
                  </a:lnTo>
                  <a:lnTo>
                    <a:pt x="1502694" y="2054047"/>
                  </a:lnTo>
                  <a:lnTo>
                    <a:pt x="1499594" y="2054844"/>
                  </a:lnTo>
                  <a:cubicBezTo>
                    <a:pt x="1443231" y="2072375"/>
                    <a:pt x="1389243" y="2095297"/>
                    <a:pt x="1338233" y="2123007"/>
                  </a:cubicBezTo>
                  <a:lnTo>
                    <a:pt x="1268656" y="2165277"/>
                  </a:lnTo>
                  <a:close/>
                </a:path>
              </a:pathLst>
            </a:cu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Segment 8"/>
            <p:cNvSpPr/>
            <p:nvPr/>
          </p:nvSpPr>
          <p:spPr>
            <a:xfrm rot="10800000">
              <a:off x="6594525" y="3988247"/>
              <a:ext cx="1946934" cy="1933858"/>
            </a:xfrm>
            <a:custGeom>
              <a:avLst/>
              <a:gdLst>
                <a:gd name="connsiteX0" fmla="*/ 1748542 w 1946934"/>
                <a:gd name="connsiteY0" fmla="*/ 1933858 h 1933858"/>
                <a:gd name="connsiteX1" fmla="*/ 0 w 1946934"/>
                <a:gd name="connsiteY1" fmla="*/ 663468 h 1933858"/>
                <a:gd name="connsiteX2" fmla="*/ 87346 w 1946934"/>
                <a:gd name="connsiteY2" fmla="*/ 546661 h 1933858"/>
                <a:gd name="connsiteX3" fmla="*/ 502147 w 1946934"/>
                <a:gd name="connsiteY3" fmla="*/ 131860 h 1933858"/>
                <a:gd name="connsiteX4" fmla="*/ 678482 w 1946934"/>
                <a:gd name="connsiteY4" fmla="*/ 0 h 1933858"/>
                <a:gd name="connsiteX5" fmla="*/ 1946934 w 1946934"/>
                <a:gd name="connsiteY5" fmla="*/ 1745875 h 1933858"/>
                <a:gd name="connsiteX6" fmla="*/ 1945393 w 1946934"/>
                <a:gd name="connsiteY6" fmla="*/ 1746811 h 1933858"/>
                <a:gd name="connsiteX7" fmla="*/ 1812195 w 1946934"/>
                <a:gd name="connsiteY7" fmla="*/ 1856709 h 1933858"/>
                <a:gd name="connsiteX8" fmla="*/ 1748542 w 1946934"/>
                <a:gd name="connsiteY8" fmla="*/ 1933858 h 19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46934" h="1933858">
                  <a:moveTo>
                    <a:pt x="1748542" y="1933858"/>
                  </a:moveTo>
                  <a:lnTo>
                    <a:pt x="0" y="663468"/>
                  </a:lnTo>
                  <a:lnTo>
                    <a:pt x="87346" y="546661"/>
                  </a:lnTo>
                  <a:cubicBezTo>
                    <a:pt x="212069" y="395533"/>
                    <a:pt x="351019" y="256583"/>
                    <a:pt x="502147" y="131860"/>
                  </a:cubicBezTo>
                  <a:lnTo>
                    <a:pt x="678482" y="0"/>
                  </a:lnTo>
                  <a:lnTo>
                    <a:pt x="1946934" y="1745875"/>
                  </a:lnTo>
                  <a:lnTo>
                    <a:pt x="1945393" y="1746811"/>
                  </a:lnTo>
                  <a:cubicBezTo>
                    <a:pt x="1897512" y="1779158"/>
                    <a:pt x="1852912" y="1815992"/>
                    <a:pt x="1812195" y="1856709"/>
                  </a:cubicBezTo>
                  <a:lnTo>
                    <a:pt x="1748542" y="1933858"/>
                  </a:lnTo>
                  <a:close/>
                </a:path>
              </a:pathLst>
            </a:cu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" name="Segment 7"/>
            <p:cNvSpPr/>
            <p:nvPr/>
          </p:nvSpPr>
          <p:spPr>
            <a:xfrm rot="10800000">
              <a:off x="6795213" y="3751698"/>
              <a:ext cx="2190784" cy="1504055"/>
            </a:xfrm>
            <a:custGeom>
              <a:avLst/>
              <a:gdLst>
                <a:gd name="connsiteX0" fmla="*/ 2053745 w 2190784"/>
                <a:gd name="connsiteY0" fmla="*/ 1504055 h 1504055"/>
                <a:gd name="connsiteX1" fmla="*/ 0 w 2190784"/>
                <a:gd name="connsiteY1" fmla="*/ 836752 h 1504055"/>
                <a:gd name="connsiteX2" fmla="*/ 73599 w 2190784"/>
                <a:gd name="connsiteY2" fmla="*/ 635663 h 1504055"/>
                <a:gd name="connsiteX3" fmla="*/ 355729 w 2190784"/>
                <a:gd name="connsiteY3" fmla="*/ 115878 h 1504055"/>
                <a:gd name="connsiteX4" fmla="*/ 442381 w 2190784"/>
                <a:gd name="connsiteY4" fmla="*/ 0 h 1504055"/>
                <a:gd name="connsiteX5" fmla="*/ 2190784 w 2190784"/>
                <a:gd name="connsiteY5" fmla="*/ 1270288 h 1504055"/>
                <a:gd name="connsiteX6" fmla="*/ 2146835 w 2190784"/>
                <a:gd name="connsiteY6" fmla="*/ 1323555 h 1504055"/>
                <a:gd name="connsiteX7" fmla="*/ 2063855 w 2190784"/>
                <a:gd name="connsiteY7" fmla="*/ 1476433 h 1504055"/>
                <a:gd name="connsiteX8" fmla="*/ 2053745 w 2190784"/>
                <a:gd name="connsiteY8" fmla="*/ 1504055 h 1504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90784" h="1504055">
                  <a:moveTo>
                    <a:pt x="2053745" y="1504055"/>
                  </a:moveTo>
                  <a:lnTo>
                    <a:pt x="0" y="836752"/>
                  </a:lnTo>
                  <a:lnTo>
                    <a:pt x="73599" y="635663"/>
                  </a:lnTo>
                  <a:cubicBezTo>
                    <a:pt x="151021" y="452617"/>
                    <a:pt x="245748" y="278671"/>
                    <a:pt x="355729" y="115878"/>
                  </a:cubicBezTo>
                  <a:lnTo>
                    <a:pt x="442381" y="0"/>
                  </a:lnTo>
                  <a:lnTo>
                    <a:pt x="2190784" y="1270288"/>
                  </a:lnTo>
                  <a:lnTo>
                    <a:pt x="2146835" y="1323555"/>
                  </a:lnTo>
                  <a:cubicBezTo>
                    <a:pt x="2114488" y="1371435"/>
                    <a:pt x="2086627" y="1422595"/>
                    <a:pt x="2063855" y="1476433"/>
                  </a:cubicBezTo>
                  <a:lnTo>
                    <a:pt x="2053745" y="1504055"/>
                  </a:lnTo>
                  <a:close/>
                </a:path>
              </a:pathLst>
            </a:custGeom>
            <a:solidFill>
              <a:srgbClr val="FF3399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3" name="Segment 6"/>
            <p:cNvSpPr/>
            <p:nvPr/>
          </p:nvSpPr>
          <p:spPr>
            <a:xfrm rot="10800000">
              <a:off x="6933491" y="3478781"/>
              <a:ext cx="2218119" cy="936837"/>
            </a:xfrm>
            <a:custGeom>
              <a:avLst/>
              <a:gdLst>
                <a:gd name="connsiteX0" fmla="*/ 2161255 w 2218119"/>
                <a:gd name="connsiteY0" fmla="*/ 936837 h 936837"/>
                <a:gd name="connsiteX1" fmla="*/ 0 w 2218119"/>
                <a:gd name="connsiteY1" fmla="*/ 936837 h 936837"/>
                <a:gd name="connsiteX2" fmla="*/ 2723 w 2218119"/>
                <a:gd name="connsiteY2" fmla="*/ 829151 h 936837"/>
                <a:gd name="connsiteX3" fmla="*/ 136313 w 2218119"/>
                <a:gd name="connsiteY3" fmla="*/ 76668 h 936837"/>
                <a:gd name="connsiteX4" fmla="*/ 164374 w 2218119"/>
                <a:gd name="connsiteY4" fmla="*/ 0 h 936837"/>
                <a:gd name="connsiteX5" fmla="*/ 2218119 w 2218119"/>
                <a:gd name="connsiteY5" fmla="*/ 667303 h 936837"/>
                <a:gd name="connsiteX6" fmla="*/ 2199203 w 2218119"/>
                <a:gd name="connsiteY6" fmla="*/ 718986 h 936837"/>
                <a:gd name="connsiteX7" fmla="*/ 2163388 w 2218119"/>
                <a:gd name="connsiteY7" fmla="*/ 894598 h 936837"/>
                <a:gd name="connsiteX8" fmla="*/ 2161255 w 2218119"/>
                <a:gd name="connsiteY8" fmla="*/ 936837 h 93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8119" h="936837">
                  <a:moveTo>
                    <a:pt x="2161255" y="936837"/>
                  </a:moveTo>
                  <a:lnTo>
                    <a:pt x="0" y="936837"/>
                  </a:lnTo>
                  <a:lnTo>
                    <a:pt x="2723" y="829151"/>
                  </a:lnTo>
                  <a:cubicBezTo>
                    <a:pt x="15941" y="568375"/>
                    <a:pt x="61807" y="316212"/>
                    <a:pt x="136313" y="76668"/>
                  </a:cubicBezTo>
                  <a:lnTo>
                    <a:pt x="164374" y="0"/>
                  </a:lnTo>
                  <a:lnTo>
                    <a:pt x="2218119" y="667303"/>
                  </a:lnTo>
                  <a:lnTo>
                    <a:pt x="2199203" y="718986"/>
                  </a:lnTo>
                  <a:cubicBezTo>
                    <a:pt x="2181672" y="775349"/>
                    <a:pt x="2169533" y="834088"/>
                    <a:pt x="2163388" y="894598"/>
                  </a:cubicBezTo>
                  <a:lnTo>
                    <a:pt x="2161255" y="936837"/>
                  </a:lnTo>
                  <a:close/>
                </a:path>
              </a:pathLst>
            </a:custGeom>
            <a:solidFill>
              <a:srgbClr val="D883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4" name="Segment 5"/>
            <p:cNvSpPr/>
            <p:nvPr/>
          </p:nvSpPr>
          <p:spPr>
            <a:xfrm rot="10800000">
              <a:off x="6961500" y="2528615"/>
              <a:ext cx="2191369" cy="946566"/>
            </a:xfrm>
            <a:custGeom>
              <a:avLst/>
              <a:gdLst>
                <a:gd name="connsiteX0" fmla="*/ 135113 w 2191369"/>
                <a:gd name="connsiteY0" fmla="*/ 946566 h 946566"/>
                <a:gd name="connsiteX1" fmla="*/ 62168 w 2191369"/>
                <a:gd name="connsiteY1" fmla="*/ 662878 h 946566"/>
                <a:gd name="connsiteX2" fmla="*/ 0 w 2191369"/>
                <a:gd name="connsiteY2" fmla="*/ 46181 h 946566"/>
                <a:gd name="connsiteX3" fmla="*/ 1168 w 2191369"/>
                <a:gd name="connsiteY3" fmla="*/ 0 h 946566"/>
                <a:gd name="connsiteX4" fmla="*/ 2162332 w 2191369"/>
                <a:gd name="connsiteY4" fmla="*/ 0 h 946566"/>
                <a:gd name="connsiteX5" fmla="*/ 2160000 w 2191369"/>
                <a:gd name="connsiteY5" fmla="*/ 46181 h 946566"/>
                <a:gd name="connsiteX6" fmla="*/ 2178285 w 2191369"/>
                <a:gd name="connsiteY6" fmla="*/ 227562 h 946566"/>
                <a:gd name="connsiteX7" fmla="*/ 2191369 w 2191369"/>
                <a:gd name="connsiteY7" fmla="*/ 278448 h 946566"/>
                <a:gd name="connsiteX8" fmla="*/ 135113 w 2191369"/>
                <a:gd name="connsiteY8" fmla="*/ 946566 h 946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91369" h="946566">
                  <a:moveTo>
                    <a:pt x="135113" y="946566"/>
                  </a:moveTo>
                  <a:lnTo>
                    <a:pt x="62168" y="662878"/>
                  </a:lnTo>
                  <a:cubicBezTo>
                    <a:pt x="21406" y="463679"/>
                    <a:pt x="0" y="257430"/>
                    <a:pt x="0" y="46181"/>
                  </a:cubicBezTo>
                  <a:lnTo>
                    <a:pt x="1168" y="0"/>
                  </a:lnTo>
                  <a:lnTo>
                    <a:pt x="2162332" y="0"/>
                  </a:lnTo>
                  <a:lnTo>
                    <a:pt x="2160000" y="46181"/>
                  </a:lnTo>
                  <a:cubicBezTo>
                    <a:pt x="2160000" y="108313"/>
                    <a:pt x="2166296" y="168975"/>
                    <a:pt x="2178285" y="227562"/>
                  </a:cubicBezTo>
                  <a:lnTo>
                    <a:pt x="2191369" y="278448"/>
                  </a:lnTo>
                  <a:lnTo>
                    <a:pt x="135113" y="946566"/>
                  </a:lnTo>
                  <a:close/>
                </a:path>
              </a:pathLst>
            </a:custGeom>
            <a:solidFill>
              <a:srgbClr val="00B0F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8" name="Segment 4"/>
            <p:cNvSpPr/>
            <p:nvPr/>
          </p:nvSpPr>
          <p:spPr>
            <a:xfrm rot="10800000">
              <a:off x="6844059" y="1664977"/>
              <a:ext cx="2172799" cy="1528263"/>
            </a:xfrm>
            <a:custGeom>
              <a:avLst/>
              <a:gdLst>
                <a:gd name="connsiteX0" fmla="*/ 426332 w 2172799"/>
                <a:gd name="connsiteY0" fmla="*/ 1528263 h 1528263"/>
                <a:gd name="connsiteX1" fmla="*/ 386589 w 2172799"/>
                <a:gd name="connsiteY1" fmla="*/ 1475115 h 1528263"/>
                <a:gd name="connsiteX2" fmla="*/ 1561 w 2172799"/>
                <a:gd name="connsiteY2" fmla="*/ 674190 h 1528263"/>
                <a:gd name="connsiteX3" fmla="*/ 0 w 2172799"/>
                <a:gd name="connsiteY3" fmla="*/ 668118 h 1528263"/>
                <a:gd name="connsiteX4" fmla="*/ 2056256 w 2172799"/>
                <a:gd name="connsiteY4" fmla="*/ 0 h 1528263"/>
                <a:gd name="connsiteX5" fmla="*/ 2064451 w 2172799"/>
                <a:gd name="connsiteY5" fmla="*/ 31872 h 1528263"/>
                <a:gd name="connsiteX6" fmla="*/ 2132614 w 2172799"/>
                <a:gd name="connsiteY6" fmla="*/ 193233 h 1528263"/>
                <a:gd name="connsiteX7" fmla="*/ 2172799 w 2172799"/>
                <a:gd name="connsiteY7" fmla="*/ 259380 h 1528263"/>
                <a:gd name="connsiteX8" fmla="*/ 426332 w 2172799"/>
                <a:gd name="connsiteY8" fmla="*/ 1528263 h 1528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72799" h="1528263">
                  <a:moveTo>
                    <a:pt x="426332" y="1528263"/>
                  </a:moveTo>
                  <a:lnTo>
                    <a:pt x="386589" y="1475115"/>
                  </a:lnTo>
                  <a:cubicBezTo>
                    <a:pt x="221618" y="1230925"/>
                    <a:pt x="90968" y="961643"/>
                    <a:pt x="1561" y="674190"/>
                  </a:cubicBezTo>
                  <a:lnTo>
                    <a:pt x="0" y="668118"/>
                  </a:lnTo>
                  <a:lnTo>
                    <a:pt x="2056256" y="0"/>
                  </a:lnTo>
                  <a:lnTo>
                    <a:pt x="2064451" y="31872"/>
                  </a:lnTo>
                  <a:cubicBezTo>
                    <a:pt x="2081982" y="88236"/>
                    <a:pt x="2104904" y="142224"/>
                    <a:pt x="2132614" y="193233"/>
                  </a:cubicBezTo>
                  <a:lnTo>
                    <a:pt x="2172799" y="259380"/>
                  </a:lnTo>
                  <a:lnTo>
                    <a:pt x="426332" y="1528263"/>
                  </a:lnTo>
                  <a:close/>
                </a:path>
              </a:pathLst>
            </a:custGeom>
            <a:solidFill>
              <a:srgbClr val="92D05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3" name="Segment 3"/>
            <p:cNvSpPr/>
            <p:nvPr/>
          </p:nvSpPr>
          <p:spPr>
            <a:xfrm rot="10800000">
              <a:off x="6644219" y="974288"/>
              <a:ext cx="1944151" cy="1956485"/>
            </a:xfrm>
            <a:custGeom>
              <a:avLst/>
              <a:gdLst>
                <a:gd name="connsiteX0" fmla="*/ 674048 w 1944151"/>
                <a:gd name="connsiteY0" fmla="*/ 1956485 h 1956485"/>
                <a:gd name="connsiteX1" fmla="*/ 549057 w 1944151"/>
                <a:gd name="connsiteY1" fmla="*/ 1863018 h 1956485"/>
                <a:gd name="connsiteX2" fmla="*/ 134256 w 1944151"/>
                <a:gd name="connsiteY2" fmla="*/ 1448217 h 1956485"/>
                <a:gd name="connsiteX3" fmla="*/ 0 w 1944151"/>
                <a:gd name="connsiteY3" fmla="*/ 1268679 h 1956485"/>
                <a:gd name="connsiteX4" fmla="*/ 1746187 w 1944151"/>
                <a:gd name="connsiteY4" fmla="*/ 0 h 1956485"/>
                <a:gd name="connsiteX5" fmla="*/ 1749207 w 1944151"/>
                <a:gd name="connsiteY5" fmla="*/ 4971 h 1956485"/>
                <a:gd name="connsiteX6" fmla="*/ 1859105 w 1944151"/>
                <a:gd name="connsiteY6" fmla="*/ 138169 h 1956485"/>
                <a:gd name="connsiteX7" fmla="*/ 1944151 w 1944151"/>
                <a:gd name="connsiteY7" fmla="*/ 208338 h 1956485"/>
                <a:gd name="connsiteX8" fmla="*/ 674048 w 1944151"/>
                <a:gd name="connsiteY8" fmla="*/ 1956485 h 1956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44151" h="1956485">
                  <a:moveTo>
                    <a:pt x="674048" y="1956485"/>
                  </a:moveTo>
                  <a:lnTo>
                    <a:pt x="549057" y="1863018"/>
                  </a:lnTo>
                  <a:cubicBezTo>
                    <a:pt x="397929" y="1738296"/>
                    <a:pt x="258978" y="1599345"/>
                    <a:pt x="134256" y="1448217"/>
                  </a:cubicBezTo>
                  <a:lnTo>
                    <a:pt x="0" y="1268679"/>
                  </a:lnTo>
                  <a:lnTo>
                    <a:pt x="1746187" y="0"/>
                  </a:lnTo>
                  <a:lnTo>
                    <a:pt x="1749207" y="4971"/>
                  </a:lnTo>
                  <a:cubicBezTo>
                    <a:pt x="1781554" y="52852"/>
                    <a:pt x="1818388" y="97452"/>
                    <a:pt x="1859105" y="138169"/>
                  </a:cubicBezTo>
                  <a:lnTo>
                    <a:pt x="1944151" y="208338"/>
                  </a:lnTo>
                  <a:lnTo>
                    <a:pt x="674048" y="1956485"/>
                  </a:lnTo>
                  <a:close/>
                </a:path>
              </a:pathLst>
            </a:cu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5" name="Segment 2"/>
            <p:cNvSpPr/>
            <p:nvPr/>
          </p:nvSpPr>
          <p:spPr>
            <a:xfrm rot="10800000">
              <a:off x="6374294" y="520765"/>
              <a:ext cx="1537144" cy="2199375"/>
            </a:xfrm>
            <a:custGeom>
              <a:avLst/>
              <a:gdLst>
                <a:gd name="connsiteX0" fmla="*/ 869841 w 1537144"/>
                <a:gd name="connsiteY0" fmla="*/ 2199375 h 2199375"/>
                <a:gd name="connsiteX1" fmla="*/ 627480 w 1537144"/>
                <a:gd name="connsiteY1" fmla="*/ 2110670 h 2199375"/>
                <a:gd name="connsiteX2" fmla="*/ 107695 w 1537144"/>
                <a:gd name="connsiteY2" fmla="*/ 1828540 h 2199375"/>
                <a:gd name="connsiteX3" fmla="*/ 0 w 1537144"/>
                <a:gd name="connsiteY3" fmla="*/ 1748007 h 2199375"/>
                <a:gd name="connsiteX4" fmla="*/ 1270001 w 1537144"/>
                <a:gd name="connsiteY4" fmla="*/ 0 h 2199375"/>
                <a:gd name="connsiteX5" fmla="*/ 1315372 w 1537144"/>
                <a:gd name="connsiteY5" fmla="*/ 37434 h 2199375"/>
                <a:gd name="connsiteX6" fmla="*/ 1468250 w 1537144"/>
                <a:gd name="connsiteY6" fmla="*/ 120414 h 2199375"/>
                <a:gd name="connsiteX7" fmla="*/ 1537144 w 1537144"/>
                <a:gd name="connsiteY7" fmla="*/ 145629 h 2199375"/>
                <a:gd name="connsiteX8" fmla="*/ 869841 w 1537144"/>
                <a:gd name="connsiteY8" fmla="*/ 2199375 h 2199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7144" h="2199375">
                  <a:moveTo>
                    <a:pt x="869841" y="2199375"/>
                  </a:moveTo>
                  <a:lnTo>
                    <a:pt x="627480" y="2110670"/>
                  </a:lnTo>
                  <a:cubicBezTo>
                    <a:pt x="444433" y="2033248"/>
                    <a:pt x="270488" y="1938521"/>
                    <a:pt x="107695" y="1828540"/>
                  </a:cubicBezTo>
                  <a:lnTo>
                    <a:pt x="0" y="1748007"/>
                  </a:lnTo>
                  <a:lnTo>
                    <a:pt x="1270001" y="0"/>
                  </a:lnTo>
                  <a:lnTo>
                    <a:pt x="1315372" y="37434"/>
                  </a:lnTo>
                  <a:cubicBezTo>
                    <a:pt x="1363252" y="69782"/>
                    <a:pt x="1414412" y="97642"/>
                    <a:pt x="1468250" y="120414"/>
                  </a:cubicBezTo>
                  <a:lnTo>
                    <a:pt x="1537144" y="145629"/>
                  </a:lnTo>
                  <a:lnTo>
                    <a:pt x="869841" y="2199375"/>
                  </a:lnTo>
                  <a:close/>
                </a:path>
              </a:pathLst>
            </a:cu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7" name="Segment 1"/>
            <p:cNvSpPr/>
            <p:nvPr/>
          </p:nvSpPr>
          <p:spPr>
            <a:xfrm rot="10800000">
              <a:off x="6092861" y="369000"/>
              <a:ext cx="945352" cy="2204272"/>
            </a:xfrm>
            <a:custGeom>
              <a:avLst/>
              <a:gdLst>
                <a:gd name="connsiteX0" fmla="*/ 945345 w 945352"/>
                <a:gd name="connsiteY0" fmla="*/ 2204272 h 2204272"/>
                <a:gd name="connsiteX1" fmla="*/ 35395 w 945352"/>
                <a:gd name="connsiteY1" fmla="*/ 2066700 h 2204272"/>
                <a:gd name="connsiteX2" fmla="*/ 0 w 945352"/>
                <a:gd name="connsiteY2" fmla="*/ 2053745 h 2204272"/>
                <a:gd name="connsiteX3" fmla="*/ 667302 w 945352"/>
                <a:gd name="connsiteY3" fmla="*/ 0 h 2204272"/>
                <a:gd name="connsiteX4" fmla="*/ 677713 w 945352"/>
                <a:gd name="connsiteY4" fmla="*/ 3810 h 2204272"/>
                <a:gd name="connsiteX5" fmla="*/ 945345 w 945352"/>
                <a:gd name="connsiteY5" fmla="*/ 44272 h 2204272"/>
                <a:gd name="connsiteX6" fmla="*/ 945352 w 945352"/>
                <a:gd name="connsiteY6" fmla="*/ 44272 h 2204272"/>
                <a:gd name="connsiteX7" fmla="*/ 945352 w 945352"/>
                <a:gd name="connsiteY7" fmla="*/ 2204272 h 2204272"/>
                <a:gd name="connsiteX8" fmla="*/ 945345 w 945352"/>
                <a:gd name="connsiteY8" fmla="*/ 2204272 h 2204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5352" h="2204272">
                  <a:moveTo>
                    <a:pt x="945345" y="2204272"/>
                  </a:moveTo>
                  <a:cubicBezTo>
                    <a:pt x="628471" y="2204272"/>
                    <a:pt x="322847" y="2156108"/>
                    <a:pt x="35395" y="2066700"/>
                  </a:cubicBezTo>
                  <a:lnTo>
                    <a:pt x="0" y="2053745"/>
                  </a:lnTo>
                  <a:lnTo>
                    <a:pt x="667302" y="0"/>
                  </a:lnTo>
                  <a:lnTo>
                    <a:pt x="677713" y="3810"/>
                  </a:lnTo>
                  <a:cubicBezTo>
                    <a:pt x="762257" y="30106"/>
                    <a:pt x="852147" y="44272"/>
                    <a:pt x="945345" y="44272"/>
                  </a:cubicBezTo>
                  <a:lnTo>
                    <a:pt x="945352" y="44272"/>
                  </a:lnTo>
                  <a:lnTo>
                    <a:pt x="945352" y="2204272"/>
                  </a:lnTo>
                  <a:lnTo>
                    <a:pt x="945345" y="2204272"/>
                  </a:lnTo>
                  <a:close/>
                </a:path>
              </a:pathLst>
            </a:cu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04" name="Segment 20 text"/>
            <p:cNvSpPr/>
            <p:nvPr/>
          </p:nvSpPr>
          <p:spPr>
            <a:xfrm rot="15670920">
              <a:off x="4710300" y="1296748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SHORT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3" name="Segment 19 text"/>
            <p:cNvSpPr/>
            <p:nvPr/>
          </p:nvSpPr>
          <p:spPr>
            <a:xfrm rot="14550735">
              <a:off x="4091316" y="1506799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sz="2000" b="0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TALL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2" name="Segment 18 text"/>
            <p:cNvSpPr/>
            <p:nvPr/>
          </p:nvSpPr>
          <p:spPr>
            <a:xfrm rot="13485510">
              <a:off x="3587710" y="1879486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SHORT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1" name="Segment 17 text"/>
            <p:cNvSpPr/>
            <p:nvPr/>
          </p:nvSpPr>
          <p:spPr>
            <a:xfrm rot="12410662">
              <a:off x="3224914" y="2395225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TALL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0" name="Segment 16 text"/>
            <p:cNvSpPr/>
            <p:nvPr/>
          </p:nvSpPr>
          <p:spPr>
            <a:xfrm rot="11254157">
              <a:off x="3051103" y="2982146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SHORT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9" name="Segment 15 text"/>
            <p:cNvSpPr/>
            <p:nvPr/>
          </p:nvSpPr>
          <p:spPr>
            <a:xfrm rot="10245823">
              <a:off x="3075115" y="3606083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TALL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8" name="Segment 14 text"/>
            <p:cNvSpPr/>
            <p:nvPr/>
          </p:nvSpPr>
          <p:spPr>
            <a:xfrm rot="9121895">
              <a:off x="3221293" y="4260322"/>
              <a:ext cx="2151925" cy="360001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SHORT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7" name="Segment 13 text"/>
            <p:cNvSpPr/>
            <p:nvPr/>
          </p:nvSpPr>
          <p:spPr>
            <a:xfrm rot="8078206">
              <a:off x="3641483" y="4669553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TALL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6" name="Segment 12 text"/>
            <p:cNvSpPr/>
            <p:nvPr/>
          </p:nvSpPr>
          <p:spPr>
            <a:xfrm rot="6999791">
              <a:off x="4139768" y="5127305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SHORT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5" name="Segment 11 text"/>
            <p:cNvSpPr/>
            <p:nvPr/>
          </p:nvSpPr>
          <p:spPr>
            <a:xfrm rot="5922014">
              <a:off x="4750391" y="5283113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TALL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" name="Segment 10 text"/>
            <p:cNvSpPr/>
            <p:nvPr/>
          </p:nvSpPr>
          <p:spPr>
            <a:xfrm rot="4853777">
              <a:off x="5352234" y="5227129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SHORT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3" name="Segment 9 text"/>
            <p:cNvSpPr/>
            <p:nvPr/>
          </p:nvSpPr>
          <p:spPr>
            <a:xfrm rot="3791521">
              <a:off x="5937836" y="5045288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sz="2000" b="0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TALL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2" name="Segment 8 text"/>
            <p:cNvSpPr/>
            <p:nvPr/>
          </p:nvSpPr>
          <p:spPr>
            <a:xfrm rot="1635201">
              <a:off x="6833907" y="4178734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TALL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1" name="Segment 7 text"/>
            <p:cNvSpPr/>
            <p:nvPr/>
          </p:nvSpPr>
          <p:spPr>
            <a:xfrm rot="2677341">
              <a:off x="6375719" y="4677747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SHORT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0" name="Segment 6 text"/>
            <p:cNvSpPr/>
            <p:nvPr/>
          </p:nvSpPr>
          <p:spPr>
            <a:xfrm rot="567825">
              <a:off x="7015234" y="3582403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SHORT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7" name="Segment 5 text"/>
            <p:cNvSpPr/>
            <p:nvPr/>
          </p:nvSpPr>
          <p:spPr>
            <a:xfrm rot="21147311">
              <a:off x="6968054" y="3006486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sz="2000" b="0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TALL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6" name="Segment 4 text"/>
            <p:cNvSpPr/>
            <p:nvPr/>
          </p:nvSpPr>
          <p:spPr>
            <a:xfrm rot="19974619">
              <a:off x="6790064" y="2401141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SHORT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5" name="Segment 3 text"/>
            <p:cNvSpPr/>
            <p:nvPr/>
          </p:nvSpPr>
          <p:spPr>
            <a:xfrm rot="18924954">
              <a:off x="6444871" y="1891919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TALL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4" name="Segment 2 text"/>
            <p:cNvSpPr/>
            <p:nvPr/>
          </p:nvSpPr>
          <p:spPr>
            <a:xfrm rot="17879892">
              <a:off x="5919819" y="1505606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SHORT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3" name="Segment 1 text"/>
            <p:cNvSpPr/>
            <p:nvPr/>
          </p:nvSpPr>
          <p:spPr>
            <a:xfrm rot="16699658">
              <a:off x="5335361" y="1286797"/>
              <a:ext cx="2137183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TALL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07" name="Anchor"/>
          <p:cNvSpPr/>
          <p:nvPr/>
        </p:nvSpPr>
        <p:spPr>
          <a:xfrm rot="5400000">
            <a:off x="7158154" y="3626323"/>
            <a:ext cx="1603812" cy="1261328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2" name="Start Button"/>
          <p:cNvSpPr/>
          <p:nvPr/>
        </p:nvSpPr>
        <p:spPr>
          <a:xfrm>
            <a:off x="3654812" y="2888594"/>
            <a:ext cx="1553664" cy="1623934"/>
          </a:xfrm>
          <a:prstGeom prst="ellipse">
            <a:avLst/>
          </a:prstGeom>
          <a:solidFill>
            <a:srgbClr val="00B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</a:t>
            </a:r>
            <a:endParaRPr lang="en-GB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6" name="Marker"/>
          <p:cNvSpPr/>
          <p:nvPr/>
        </p:nvSpPr>
        <p:spPr>
          <a:xfrm rot="16200000">
            <a:off x="6773130" y="3758853"/>
            <a:ext cx="481143" cy="377851"/>
          </a:xfrm>
          <a:prstGeom prst="triangle">
            <a:avLst/>
          </a:prstGeom>
          <a:solidFill>
            <a:schemeClr val="tx1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6" name="Rectángulo 45">
            <a:extLst>
              <a:ext uri="{FF2B5EF4-FFF2-40B4-BE49-F238E27FC236}">
                <a16:creationId xmlns="" xmlns:a16="http://schemas.microsoft.com/office/drawing/2014/main" id="{01C20C53-D2EF-E34C-92E9-117BF7FF4FC6}"/>
              </a:ext>
            </a:extLst>
          </p:cNvPr>
          <p:cNvSpPr/>
          <p:nvPr/>
        </p:nvSpPr>
        <p:spPr>
          <a:xfrm>
            <a:off x="-578060" y="232183"/>
            <a:ext cx="10800159" cy="733801"/>
          </a:xfrm>
          <a:prstGeom prst="rect">
            <a:avLst/>
          </a:prstGeom>
          <a:noFill/>
        </p:spPr>
        <p:txBody>
          <a:bodyPr wrap="square" lIns="117104" tIns="58552" rIns="117104" bIns="58552">
            <a:spAutoFit/>
          </a:bodyPr>
          <a:lstStyle/>
          <a:p>
            <a:pPr algn="ctr">
              <a:tabLst>
                <a:tab pos="1368425" algn="l"/>
              </a:tabLst>
            </a:pPr>
            <a:r>
              <a:rPr lang="es-ES" sz="4000" b="1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Summer Sunshine Blackout" panose="02000000000000000000" pitchFamily="2" charset="77"/>
              </a:rPr>
              <a:t>MONSTER ROULETTE</a:t>
            </a:r>
            <a:endParaRPr lang="es-ES" sz="4000" b="1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G Summer Sunshine Blackout" panose="02000000000000000000" pitchFamily="2" charset="77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9697BB08-E4DC-444E-BFEA-C21273DA553E}"/>
              </a:ext>
            </a:extLst>
          </p:cNvPr>
          <p:cNvSpPr txBox="1"/>
          <p:nvPr/>
        </p:nvSpPr>
        <p:spPr>
          <a:xfrm>
            <a:off x="466499" y="1271689"/>
            <a:ext cx="1310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b="1" dirty="0" smtClean="0"/>
              <a:t>IT IS…</a:t>
            </a:r>
            <a:endParaRPr lang="es-ES" sz="3600" b="1" dirty="0"/>
          </a:p>
        </p:txBody>
      </p:sp>
      <p:pic>
        <p:nvPicPr>
          <p:cNvPr id="49" name="Google Shape;98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4820"/>
            <a:ext cx="1194242" cy="12765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7732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2"/>
                  </p:tgtEl>
                </p:cond>
              </p:nextCondLst>
            </p:seq>
          </p:childTnLst>
        </p:cTn>
      </p:par>
    </p:tnLst>
    <p:bldLst>
      <p:bldP spid="307" grpId="0" animBg="1"/>
      <p:bldP spid="30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Captura de pantalla 2020-08-13 a las 0.41.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38469"/>
          </a:xfrm>
          <a:prstGeom prst="rect">
            <a:avLst/>
          </a:prstGeom>
        </p:spPr>
      </p:pic>
      <p:grpSp>
        <p:nvGrpSpPr>
          <p:cNvPr id="305" name="Spinning Wheel"/>
          <p:cNvGrpSpPr/>
          <p:nvPr/>
        </p:nvGrpSpPr>
        <p:grpSpPr>
          <a:xfrm rot="5400000">
            <a:off x="3584078" y="1386650"/>
            <a:ext cx="5048244" cy="5025474"/>
            <a:chOff x="3031382" y="369000"/>
            <a:chExt cx="6135777" cy="6170075"/>
          </a:xfrm>
        </p:grpSpPr>
        <p:sp>
          <p:nvSpPr>
            <p:cNvPr id="166" name="Segment 20"/>
            <p:cNvSpPr/>
            <p:nvPr/>
          </p:nvSpPr>
          <p:spPr>
            <a:xfrm rot="10800000">
              <a:off x="5132624" y="369091"/>
              <a:ext cx="955151" cy="2209090"/>
            </a:xfrm>
            <a:custGeom>
              <a:avLst/>
              <a:gdLst>
                <a:gd name="connsiteX0" fmla="*/ 0 w 955151"/>
                <a:gd name="connsiteY0" fmla="*/ 2209090 h 2209090"/>
                <a:gd name="connsiteX1" fmla="*/ 0 w 955151"/>
                <a:gd name="connsiteY1" fmla="*/ 48999 h 2209090"/>
                <a:gd name="connsiteX2" fmla="*/ 88413 w 955151"/>
                <a:gd name="connsiteY2" fmla="*/ 44534 h 2209090"/>
                <a:gd name="connsiteX3" fmla="*/ 264025 w 955151"/>
                <a:gd name="connsiteY3" fmla="*/ 8719 h 2209090"/>
                <a:gd name="connsiteX4" fmla="*/ 287848 w 955151"/>
                <a:gd name="connsiteY4" fmla="*/ 0 h 2209090"/>
                <a:gd name="connsiteX5" fmla="*/ 955151 w 955151"/>
                <a:gd name="connsiteY5" fmla="*/ 2053745 h 2209090"/>
                <a:gd name="connsiteX6" fmla="*/ 906343 w 955151"/>
                <a:gd name="connsiteY6" fmla="*/ 2071609 h 2209090"/>
                <a:gd name="connsiteX7" fmla="*/ 153860 w 955151"/>
                <a:gd name="connsiteY7" fmla="*/ 2205199 h 2209090"/>
                <a:gd name="connsiteX8" fmla="*/ 0 w 955151"/>
                <a:gd name="connsiteY8" fmla="*/ 2209090 h 2209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5151" h="2209090">
                  <a:moveTo>
                    <a:pt x="0" y="2209090"/>
                  </a:moveTo>
                  <a:lnTo>
                    <a:pt x="0" y="48999"/>
                  </a:lnTo>
                  <a:lnTo>
                    <a:pt x="88413" y="44534"/>
                  </a:lnTo>
                  <a:cubicBezTo>
                    <a:pt x="148924" y="38389"/>
                    <a:pt x="207662" y="26250"/>
                    <a:pt x="264025" y="8719"/>
                  </a:cubicBezTo>
                  <a:lnTo>
                    <a:pt x="287848" y="0"/>
                  </a:lnTo>
                  <a:lnTo>
                    <a:pt x="955151" y="2053745"/>
                  </a:lnTo>
                  <a:lnTo>
                    <a:pt x="906343" y="2071609"/>
                  </a:lnTo>
                  <a:cubicBezTo>
                    <a:pt x="666799" y="2146115"/>
                    <a:pt x="414636" y="2191981"/>
                    <a:pt x="153860" y="2205199"/>
                  </a:cubicBezTo>
                  <a:lnTo>
                    <a:pt x="0" y="2209090"/>
                  </a:lnTo>
                  <a:close/>
                </a:path>
              </a:pathLst>
            </a:custGeom>
            <a:solidFill>
              <a:srgbClr val="D883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4" name="Segment 19"/>
            <p:cNvSpPr/>
            <p:nvPr/>
          </p:nvSpPr>
          <p:spPr>
            <a:xfrm rot="10800000">
              <a:off x="4267831" y="525674"/>
              <a:ext cx="1528712" cy="2198430"/>
            </a:xfrm>
            <a:custGeom>
              <a:avLst/>
              <a:gdLst>
                <a:gd name="connsiteX0" fmla="*/ 667303 w 1528712"/>
                <a:gd name="connsiteY0" fmla="*/ 2198430 h 2198430"/>
                <a:gd name="connsiteX1" fmla="*/ 0 w 1528712"/>
                <a:gd name="connsiteY1" fmla="*/ 144685 h 2198430"/>
                <a:gd name="connsiteX2" fmla="*/ 55482 w 1528712"/>
                <a:gd name="connsiteY2" fmla="*/ 124378 h 2198430"/>
                <a:gd name="connsiteX3" fmla="*/ 208360 w 1528712"/>
                <a:gd name="connsiteY3" fmla="*/ 41398 h 2198430"/>
                <a:gd name="connsiteX4" fmla="*/ 258536 w 1528712"/>
                <a:gd name="connsiteY4" fmla="*/ 0 h 2198430"/>
                <a:gd name="connsiteX5" fmla="*/ 1528712 w 1528712"/>
                <a:gd name="connsiteY5" fmla="*/ 1748248 h 2198430"/>
                <a:gd name="connsiteX6" fmla="*/ 1416037 w 1528712"/>
                <a:gd name="connsiteY6" fmla="*/ 1832504 h 2198430"/>
                <a:gd name="connsiteX7" fmla="*/ 896252 w 1528712"/>
                <a:gd name="connsiteY7" fmla="*/ 2114634 h 2198430"/>
                <a:gd name="connsiteX8" fmla="*/ 667303 w 1528712"/>
                <a:gd name="connsiteY8" fmla="*/ 2198430 h 2198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8712" h="2198430">
                  <a:moveTo>
                    <a:pt x="667303" y="2198430"/>
                  </a:moveTo>
                  <a:lnTo>
                    <a:pt x="0" y="144685"/>
                  </a:lnTo>
                  <a:lnTo>
                    <a:pt x="55482" y="124378"/>
                  </a:lnTo>
                  <a:cubicBezTo>
                    <a:pt x="109320" y="101606"/>
                    <a:pt x="160480" y="73746"/>
                    <a:pt x="208360" y="41398"/>
                  </a:cubicBezTo>
                  <a:lnTo>
                    <a:pt x="258536" y="0"/>
                  </a:lnTo>
                  <a:lnTo>
                    <a:pt x="1528712" y="1748248"/>
                  </a:lnTo>
                  <a:lnTo>
                    <a:pt x="1416037" y="1832504"/>
                  </a:lnTo>
                  <a:cubicBezTo>
                    <a:pt x="1253244" y="1942485"/>
                    <a:pt x="1079299" y="2037212"/>
                    <a:pt x="896252" y="2114634"/>
                  </a:cubicBezTo>
                  <a:lnTo>
                    <a:pt x="667303" y="2198430"/>
                  </a:lnTo>
                  <a:close/>
                </a:path>
              </a:pathLst>
            </a:custGeom>
            <a:solidFill>
              <a:srgbClr val="00B0F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2" name="Segment 18"/>
            <p:cNvSpPr/>
            <p:nvPr/>
          </p:nvSpPr>
          <p:spPr>
            <a:xfrm rot="10800000">
              <a:off x="3595881" y="978012"/>
              <a:ext cx="1939345" cy="1952761"/>
            </a:xfrm>
            <a:custGeom>
              <a:avLst/>
              <a:gdLst>
                <a:gd name="connsiteX0" fmla="*/ 1270277 w 1939345"/>
                <a:gd name="connsiteY0" fmla="*/ 1952761 h 1952761"/>
                <a:gd name="connsiteX1" fmla="*/ 0 w 1939345"/>
                <a:gd name="connsiteY1" fmla="*/ 204374 h 1952761"/>
                <a:gd name="connsiteX2" fmla="*/ 80240 w 1939345"/>
                <a:gd name="connsiteY2" fmla="*/ 138169 h 1952761"/>
                <a:gd name="connsiteX3" fmla="*/ 190138 w 1939345"/>
                <a:gd name="connsiteY3" fmla="*/ 4971 h 1952761"/>
                <a:gd name="connsiteX4" fmla="*/ 193158 w 1939345"/>
                <a:gd name="connsiteY4" fmla="*/ 0 h 1952761"/>
                <a:gd name="connsiteX5" fmla="*/ 1939345 w 1939345"/>
                <a:gd name="connsiteY5" fmla="*/ 1268679 h 1952761"/>
                <a:gd name="connsiteX6" fmla="*/ 1805089 w 1939345"/>
                <a:gd name="connsiteY6" fmla="*/ 1448217 h 1952761"/>
                <a:gd name="connsiteX7" fmla="*/ 1390288 w 1939345"/>
                <a:gd name="connsiteY7" fmla="*/ 1863018 h 1952761"/>
                <a:gd name="connsiteX8" fmla="*/ 1270277 w 1939345"/>
                <a:gd name="connsiteY8" fmla="*/ 1952761 h 1952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39345" h="1952761">
                  <a:moveTo>
                    <a:pt x="1270277" y="1952761"/>
                  </a:moveTo>
                  <a:lnTo>
                    <a:pt x="0" y="204374"/>
                  </a:lnTo>
                  <a:lnTo>
                    <a:pt x="80240" y="138169"/>
                  </a:lnTo>
                  <a:cubicBezTo>
                    <a:pt x="120957" y="97452"/>
                    <a:pt x="157791" y="52852"/>
                    <a:pt x="190138" y="4971"/>
                  </a:cubicBezTo>
                  <a:lnTo>
                    <a:pt x="193158" y="0"/>
                  </a:lnTo>
                  <a:lnTo>
                    <a:pt x="1939345" y="1268679"/>
                  </a:lnTo>
                  <a:lnTo>
                    <a:pt x="1805089" y="1448217"/>
                  </a:lnTo>
                  <a:cubicBezTo>
                    <a:pt x="1680367" y="1599345"/>
                    <a:pt x="1541416" y="1738296"/>
                    <a:pt x="1390288" y="1863018"/>
                  </a:cubicBezTo>
                  <a:lnTo>
                    <a:pt x="1270277" y="1952761"/>
                  </a:lnTo>
                  <a:close/>
                </a:path>
              </a:pathLst>
            </a:custGeom>
            <a:solidFill>
              <a:srgbClr val="92D05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9" name="Segment 17"/>
            <p:cNvSpPr/>
            <p:nvPr/>
          </p:nvSpPr>
          <p:spPr>
            <a:xfrm rot="10800000">
              <a:off x="3167393" y="1664977"/>
              <a:ext cx="2172799" cy="1528261"/>
            </a:xfrm>
            <a:custGeom>
              <a:avLst/>
              <a:gdLst>
                <a:gd name="connsiteX0" fmla="*/ 1746467 w 2172799"/>
                <a:gd name="connsiteY0" fmla="*/ 1528261 h 1528261"/>
                <a:gd name="connsiteX1" fmla="*/ 0 w 2172799"/>
                <a:gd name="connsiteY1" fmla="*/ 259378 h 1528261"/>
                <a:gd name="connsiteX2" fmla="*/ 40185 w 2172799"/>
                <a:gd name="connsiteY2" fmla="*/ 193231 h 1528261"/>
                <a:gd name="connsiteX3" fmla="*/ 108348 w 2172799"/>
                <a:gd name="connsiteY3" fmla="*/ 31870 h 1528261"/>
                <a:gd name="connsiteX4" fmla="*/ 116543 w 2172799"/>
                <a:gd name="connsiteY4" fmla="*/ 0 h 1528261"/>
                <a:gd name="connsiteX5" fmla="*/ 2172799 w 2172799"/>
                <a:gd name="connsiteY5" fmla="*/ 668119 h 1528261"/>
                <a:gd name="connsiteX6" fmla="*/ 2171238 w 2172799"/>
                <a:gd name="connsiteY6" fmla="*/ 674188 h 1528261"/>
                <a:gd name="connsiteX7" fmla="*/ 1786210 w 2172799"/>
                <a:gd name="connsiteY7" fmla="*/ 1475113 h 1528261"/>
                <a:gd name="connsiteX8" fmla="*/ 1746467 w 2172799"/>
                <a:gd name="connsiteY8" fmla="*/ 1528261 h 1528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72799" h="1528261">
                  <a:moveTo>
                    <a:pt x="1746467" y="1528261"/>
                  </a:moveTo>
                  <a:lnTo>
                    <a:pt x="0" y="259378"/>
                  </a:lnTo>
                  <a:lnTo>
                    <a:pt x="40185" y="193231"/>
                  </a:lnTo>
                  <a:cubicBezTo>
                    <a:pt x="67895" y="142222"/>
                    <a:pt x="90817" y="88234"/>
                    <a:pt x="108348" y="31870"/>
                  </a:cubicBezTo>
                  <a:lnTo>
                    <a:pt x="116543" y="0"/>
                  </a:lnTo>
                  <a:lnTo>
                    <a:pt x="2172799" y="668119"/>
                  </a:lnTo>
                  <a:lnTo>
                    <a:pt x="2171238" y="674188"/>
                  </a:lnTo>
                  <a:cubicBezTo>
                    <a:pt x="2081831" y="961641"/>
                    <a:pt x="1951181" y="1230923"/>
                    <a:pt x="1786210" y="1475113"/>
                  </a:cubicBezTo>
                  <a:lnTo>
                    <a:pt x="1746467" y="1528261"/>
                  </a:lnTo>
                  <a:close/>
                </a:path>
              </a:pathLst>
            </a:cu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5" name="Segment 16"/>
            <p:cNvSpPr/>
            <p:nvPr/>
          </p:nvSpPr>
          <p:spPr>
            <a:xfrm rot="10800000">
              <a:off x="3031382" y="2528612"/>
              <a:ext cx="2191369" cy="946569"/>
            </a:xfrm>
            <a:custGeom>
              <a:avLst/>
              <a:gdLst>
                <a:gd name="connsiteX0" fmla="*/ 2056256 w 2191369"/>
                <a:gd name="connsiteY0" fmla="*/ 946569 h 946569"/>
                <a:gd name="connsiteX1" fmla="*/ 0 w 2191369"/>
                <a:gd name="connsiteY1" fmla="*/ 278450 h 946569"/>
                <a:gd name="connsiteX2" fmla="*/ 13084 w 2191369"/>
                <a:gd name="connsiteY2" fmla="*/ 227562 h 946569"/>
                <a:gd name="connsiteX3" fmla="*/ 31369 w 2191369"/>
                <a:gd name="connsiteY3" fmla="*/ 46181 h 946569"/>
                <a:gd name="connsiteX4" fmla="*/ 29037 w 2191369"/>
                <a:gd name="connsiteY4" fmla="*/ 0 h 946569"/>
                <a:gd name="connsiteX5" fmla="*/ 2190201 w 2191369"/>
                <a:gd name="connsiteY5" fmla="*/ 0 h 946569"/>
                <a:gd name="connsiteX6" fmla="*/ 2191369 w 2191369"/>
                <a:gd name="connsiteY6" fmla="*/ 46181 h 946569"/>
                <a:gd name="connsiteX7" fmla="*/ 2129201 w 2191369"/>
                <a:gd name="connsiteY7" fmla="*/ 662878 h 946569"/>
                <a:gd name="connsiteX8" fmla="*/ 2056256 w 2191369"/>
                <a:gd name="connsiteY8" fmla="*/ 946569 h 946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91369" h="946569">
                  <a:moveTo>
                    <a:pt x="2056256" y="946569"/>
                  </a:moveTo>
                  <a:lnTo>
                    <a:pt x="0" y="278450"/>
                  </a:lnTo>
                  <a:lnTo>
                    <a:pt x="13084" y="227562"/>
                  </a:lnTo>
                  <a:cubicBezTo>
                    <a:pt x="25073" y="168975"/>
                    <a:pt x="31369" y="108313"/>
                    <a:pt x="31369" y="46181"/>
                  </a:cubicBezTo>
                  <a:lnTo>
                    <a:pt x="29037" y="0"/>
                  </a:lnTo>
                  <a:lnTo>
                    <a:pt x="2190201" y="0"/>
                  </a:lnTo>
                  <a:lnTo>
                    <a:pt x="2191369" y="46181"/>
                  </a:lnTo>
                  <a:cubicBezTo>
                    <a:pt x="2191369" y="257430"/>
                    <a:pt x="2169963" y="463679"/>
                    <a:pt x="2129201" y="662878"/>
                  </a:cubicBezTo>
                  <a:lnTo>
                    <a:pt x="2056256" y="946569"/>
                  </a:lnTo>
                  <a:close/>
                </a:path>
              </a:pathLst>
            </a:cu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2" name="Segment 15"/>
            <p:cNvSpPr/>
            <p:nvPr/>
          </p:nvSpPr>
          <p:spPr>
            <a:xfrm rot="10800000">
              <a:off x="3032640" y="3478781"/>
              <a:ext cx="2218120" cy="936839"/>
            </a:xfrm>
            <a:custGeom>
              <a:avLst/>
              <a:gdLst>
                <a:gd name="connsiteX0" fmla="*/ 2218120 w 2218120"/>
                <a:gd name="connsiteY0" fmla="*/ 936839 h 936839"/>
                <a:gd name="connsiteX1" fmla="*/ 56865 w 2218120"/>
                <a:gd name="connsiteY1" fmla="*/ 936839 h 936839"/>
                <a:gd name="connsiteX2" fmla="*/ 54732 w 2218120"/>
                <a:gd name="connsiteY2" fmla="*/ 894600 h 936839"/>
                <a:gd name="connsiteX3" fmla="*/ 18917 w 2218120"/>
                <a:gd name="connsiteY3" fmla="*/ 718988 h 936839"/>
                <a:gd name="connsiteX4" fmla="*/ 0 w 2218120"/>
                <a:gd name="connsiteY4" fmla="*/ 667302 h 936839"/>
                <a:gd name="connsiteX5" fmla="*/ 2053746 w 2218120"/>
                <a:gd name="connsiteY5" fmla="*/ 0 h 936839"/>
                <a:gd name="connsiteX6" fmla="*/ 2081807 w 2218120"/>
                <a:gd name="connsiteY6" fmla="*/ 76670 h 936839"/>
                <a:gd name="connsiteX7" fmla="*/ 2215397 w 2218120"/>
                <a:gd name="connsiteY7" fmla="*/ 829153 h 936839"/>
                <a:gd name="connsiteX8" fmla="*/ 2218120 w 2218120"/>
                <a:gd name="connsiteY8" fmla="*/ 936839 h 936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8120" h="936839">
                  <a:moveTo>
                    <a:pt x="2218120" y="936839"/>
                  </a:moveTo>
                  <a:lnTo>
                    <a:pt x="56865" y="936839"/>
                  </a:lnTo>
                  <a:lnTo>
                    <a:pt x="54732" y="894600"/>
                  </a:lnTo>
                  <a:cubicBezTo>
                    <a:pt x="48587" y="834090"/>
                    <a:pt x="36448" y="775351"/>
                    <a:pt x="18917" y="718988"/>
                  </a:cubicBezTo>
                  <a:lnTo>
                    <a:pt x="0" y="667302"/>
                  </a:lnTo>
                  <a:lnTo>
                    <a:pt x="2053746" y="0"/>
                  </a:lnTo>
                  <a:lnTo>
                    <a:pt x="2081807" y="76670"/>
                  </a:lnTo>
                  <a:cubicBezTo>
                    <a:pt x="2156314" y="316214"/>
                    <a:pt x="2202179" y="568377"/>
                    <a:pt x="2215397" y="829153"/>
                  </a:cubicBezTo>
                  <a:lnTo>
                    <a:pt x="2218120" y="936839"/>
                  </a:lnTo>
                  <a:close/>
                </a:path>
              </a:pathLst>
            </a:cu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Segment 14"/>
            <p:cNvSpPr/>
            <p:nvPr/>
          </p:nvSpPr>
          <p:spPr>
            <a:xfrm rot="10800000">
              <a:off x="3198254" y="3751701"/>
              <a:ext cx="2190783" cy="1504053"/>
            </a:xfrm>
            <a:custGeom>
              <a:avLst/>
              <a:gdLst>
                <a:gd name="connsiteX0" fmla="*/ 137038 w 2190783"/>
                <a:gd name="connsiteY0" fmla="*/ 1504053 h 1504053"/>
                <a:gd name="connsiteX1" fmla="*/ 126929 w 2190783"/>
                <a:gd name="connsiteY1" fmla="*/ 1476434 h 1504053"/>
                <a:gd name="connsiteX2" fmla="*/ 43949 w 2190783"/>
                <a:gd name="connsiteY2" fmla="*/ 1323556 h 1504053"/>
                <a:gd name="connsiteX3" fmla="*/ 0 w 2190783"/>
                <a:gd name="connsiteY3" fmla="*/ 1270289 h 1504053"/>
                <a:gd name="connsiteX4" fmla="*/ 1748403 w 2190783"/>
                <a:gd name="connsiteY4" fmla="*/ 0 h 1504053"/>
                <a:gd name="connsiteX5" fmla="*/ 1835055 w 2190783"/>
                <a:gd name="connsiteY5" fmla="*/ 115879 h 1504053"/>
                <a:gd name="connsiteX6" fmla="*/ 2117185 w 2190783"/>
                <a:gd name="connsiteY6" fmla="*/ 635664 h 1504053"/>
                <a:gd name="connsiteX7" fmla="*/ 2190783 w 2190783"/>
                <a:gd name="connsiteY7" fmla="*/ 836751 h 1504053"/>
                <a:gd name="connsiteX8" fmla="*/ 137038 w 2190783"/>
                <a:gd name="connsiteY8" fmla="*/ 1504053 h 1504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90783" h="1504053">
                  <a:moveTo>
                    <a:pt x="137038" y="1504053"/>
                  </a:moveTo>
                  <a:lnTo>
                    <a:pt x="126929" y="1476434"/>
                  </a:lnTo>
                  <a:cubicBezTo>
                    <a:pt x="104157" y="1422596"/>
                    <a:pt x="76297" y="1371436"/>
                    <a:pt x="43949" y="1323556"/>
                  </a:cubicBezTo>
                  <a:lnTo>
                    <a:pt x="0" y="1270289"/>
                  </a:lnTo>
                  <a:lnTo>
                    <a:pt x="1748403" y="0"/>
                  </a:lnTo>
                  <a:lnTo>
                    <a:pt x="1835055" y="115879"/>
                  </a:lnTo>
                  <a:cubicBezTo>
                    <a:pt x="1945036" y="278672"/>
                    <a:pt x="2039763" y="452618"/>
                    <a:pt x="2117185" y="635664"/>
                  </a:cubicBezTo>
                  <a:lnTo>
                    <a:pt x="2190783" y="836751"/>
                  </a:lnTo>
                  <a:lnTo>
                    <a:pt x="137038" y="1504053"/>
                  </a:lnTo>
                  <a:close/>
                </a:path>
              </a:pathLst>
            </a:custGeom>
            <a:solidFill>
              <a:srgbClr val="FF3399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64" name="Segment 13"/>
            <p:cNvSpPr/>
            <p:nvPr/>
          </p:nvSpPr>
          <p:spPr>
            <a:xfrm rot="10800000">
              <a:off x="3642790" y="3988247"/>
              <a:ext cx="1941976" cy="1930134"/>
            </a:xfrm>
            <a:custGeom>
              <a:avLst/>
              <a:gdLst>
                <a:gd name="connsiteX0" fmla="*/ 193435 w 1941976"/>
                <a:gd name="connsiteY0" fmla="*/ 1930134 h 1930134"/>
                <a:gd name="connsiteX1" fmla="*/ 129781 w 1941976"/>
                <a:gd name="connsiteY1" fmla="*/ 1852985 h 1930134"/>
                <a:gd name="connsiteX2" fmla="*/ 0 w 1941976"/>
                <a:gd name="connsiteY2" fmla="*/ 1745906 h 1930134"/>
                <a:gd name="connsiteX3" fmla="*/ 1268475 w 1941976"/>
                <a:gd name="connsiteY3" fmla="*/ 0 h 1930134"/>
                <a:gd name="connsiteX4" fmla="*/ 1439829 w 1941976"/>
                <a:gd name="connsiteY4" fmla="*/ 128136 h 1930134"/>
                <a:gd name="connsiteX5" fmla="*/ 1854630 w 1941976"/>
                <a:gd name="connsiteY5" fmla="*/ 542937 h 1930134"/>
                <a:gd name="connsiteX6" fmla="*/ 1941976 w 1941976"/>
                <a:gd name="connsiteY6" fmla="*/ 659744 h 1930134"/>
                <a:gd name="connsiteX7" fmla="*/ 193435 w 1941976"/>
                <a:gd name="connsiteY7" fmla="*/ 1930134 h 1930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41976" h="1930134">
                  <a:moveTo>
                    <a:pt x="193435" y="1930134"/>
                  </a:moveTo>
                  <a:lnTo>
                    <a:pt x="129781" y="1852985"/>
                  </a:lnTo>
                  <a:lnTo>
                    <a:pt x="0" y="1745906"/>
                  </a:lnTo>
                  <a:lnTo>
                    <a:pt x="1268475" y="0"/>
                  </a:lnTo>
                  <a:lnTo>
                    <a:pt x="1439829" y="128136"/>
                  </a:lnTo>
                  <a:cubicBezTo>
                    <a:pt x="1590957" y="252859"/>
                    <a:pt x="1729908" y="391809"/>
                    <a:pt x="1854630" y="542937"/>
                  </a:cubicBezTo>
                  <a:lnTo>
                    <a:pt x="1941976" y="659744"/>
                  </a:lnTo>
                  <a:lnTo>
                    <a:pt x="193435" y="1930134"/>
                  </a:lnTo>
                  <a:close/>
                </a:path>
              </a:pathLst>
            </a:custGeom>
            <a:solidFill>
              <a:srgbClr val="D883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Segment 12"/>
            <p:cNvSpPr/>
            <p:nvPr/>
          </p:nvSpPr>
          <p:spPr>
            <a:xfrm rot="10800000">
              <a:off x="4319174" y="4174770"/>
              <a:ext cx="1494164" cy="2163703"/>
            </a:xfrm>
            <a:custGeom>
              <a:avLst/>
              <a:gdLst>
                <a:gd name="connsiteX0" fmla="*/ 225790 w 1494164"/>
                <a:gd name="connsiteY0" fmla="*/ 2163703 h 2163703"/>
                <a:gd name="connsiteX1" fmla="*/ 225155 w 1494164"/>
                <a:gd name="connsiteY1" fmla="*/ 2163179 h 2163703"/>
                <a:gd name="connsiteX2" fmla="*/ 72277 w 1494164"/>
                <a:gd name="connsiteY2" fmla="*/ 2080199 h 2163703"/>
                <a:gd name="connsiteX3" fmla="*/ 0 w 1494164"/>
                <a:gd name="connsiteY3" fmla="*/ 2053746 h 2163703"/>
                <a:gd name="connsiteX4" fmla="*/ 667302 w 1494164"/>
                <a:gd name="connsiteY4" fmla="*/ 0 h 2163703"/>
                <a:gd name="connsiteX5" fmla="*/ 913047 w 1494164"/>
                <a:gd name="connsiteY5" fmla="*/ 89943 h 2163703"/>
                <a:gd name="connsiteX6" fmla="*/ 1432832 w 1494164"/>
                <a:gd name="connsiteY6" fmla="*/ 372073 h 2163703"/>
                <a:gd name="connsiteX7" fmla="*/ 1494164 w 1494164"/>
                <a:gd name="connsiteY7" fmla="*/ 417936 h 2163703"/>
                <a:gd name="connsiteX8" fmla="*/ 225790 w 1494164"/>
                <a:gd name="connsiteY8" fmla="*/ 2163703 h 2163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4164" h="2163703">
                  <a:moveTo>
                    <a:pt x="225790" y="2163703"/>
                  </a:moveTo>
                  <a:lnTo>
                    <a:pt x="225155" y="2163179"/>
                  </a:lnTo>
                  <a:cubicBezTo>
                    <a:pt x="177275" y="2130832"/>
                    <a:pt x="126115" y="2102971"/>
                    <a:pt x="72277" y="2080199"/>
                  </a:cubicBezTo>
                  <a:lnTo>
                    <a:pt x="0" y="2053746"/>
                  </a:lnTo>
                  <a:lnTo>
                    <a:pt x="667302" y="0"/>
                  </a:lnTo>
                  <a:lnTo>
                    <a:pt x="913047" y="89943"/>
                  </a:lnTo>
                  <a:cubicBezTo>
                    <a:pt x="1096094" y="167365"/>
                    <a:pt x="1270039" y="262092"/>
                    <a:pt x="1432832" y="372073"/>
                  </a:cubicBezTo>
                  <a:lnTo>
                    <a:pt x="1494164" y="417936"/>
                  </a:lnTo>
                  <a:lnTo>
                    <a:pt x="225790" y="2163703"/>
                  </a:lnTo>
                  <a:close/>
                </a:path>
              </a:pathLst>
            </a:custGeom>
            <a:solidFill>
              <a:srgbClr val="00B0F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Segment 11"/>
            <p:cNvSpPr/>
            <p:nvPr/>
          </p:nvSpPr>
          <p:spPr>
            <a:xfrm rot="10800000">
              <a:off x="5149420" y="4285966"/>
              <a:ext cx="938355" cy="2202943"/>
            </a:xfrm>
            <a:custGeom>
              <a:avLst/>
              <a:gdLst>
                <a:gd name="connsiteX0" fmla="*/ 271053 w 938355"/>
                <a:gd name="connsiteY0" fmla="*/ 2202943 h 2202943"/>
                <a:gd name="connsiteX1" fmla="*/ 264025 w 938355"/>
                <a:gd name="connsiteY1" fmla="*/ 2200371 h 2202943"/>
                <a:gd name="connsiteX2" fmla="*/ 88413 w 938355"/>
                <a:gd name="connsiteY2" fmla="*/ 2164556 h 2202943"/>
                <a:gd name="connsiteX3" fmla="*/ 0 w 938355"/>
                <a:gd name="connsiteY3" fmla="*/ 2160091 h 2202943"/>
                <a:gd name="connsiteX4" fmla="*/ 0 w 938355"/>
                <a:gd name="connsiteY4" fmla="*/ 0 h 2202943"/>
                <a:gd name="connsiteX5" fmla="*/ 153860 w 938355"/>
                <a:gd name="connsiteY5" fmla="*/ 3891 h 2202943"/>
                <a:gd name="connsiteX6" fmla="*/ 906343 w 938355"/>
                <a:gd name="connsiteY6" fmla="*/ 137481 h 2202943"/>
                <a:gd name="connsiteX7" fmla="*/ 938355 w 938355"/>
                <a:gd name="connsiteY7" fmla="*/ 149198 h 2202943"/>
                <a:gd name="connsiteX8" fmla="*/ 271053 w 938355"/>
                <a:gd name="connsiteY8" fmla="*/ 2202943 h 2202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8355" h="2202943">
                  <a:moveTo>
                    <a:pt x="271053" y="2202943"/>
                  </a:moveTo>
                  <a:lnTo>
                    <a:pt x="264025" y="2200371"/>
                  </a:lnTo>
                  <a:cubicBezTo>
                    <a:pt x="207662" y="2182841"/>
                    <a:pt x="148924" y="2170701"/>
                    <a:pt x="88413" y="2164556"/>
                  </a:cubicBezTo>
                  <a:lnTo>
                    <a:pt x="0" y="2160091"/>
                  </a:lnTo>
                  <a:lnTo>
                    <a:pt x="0" y="0"/>
                  </a:lnTo>
                  <a:lnTo>
                    <a:pt x="153860" y="3891"/>
                  </a:lnTo>
                  <a:cubicBezTo>
                    <a:pt x="414636" y="17110"/>
                    <a:pt x="666799" y="62975"/>
                    <a:pt x="906343" y="137481"/>
                  </a:cubicBezTo>
                  <a:lnTo>
                    <a:pt x="938355" y="149198"/>
                  </a:lnTo>
                  <a:lnTo>
                    <a:pt x="271053" y="2202943"/>
                  </a:lnTo>
                  <a:close/>
                </a:path>
              </a:pathLst>
            </a:custGeom>
            <a:solidFill>
              <a:srgbClr val="92D05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Segment 10"/>
            <p:cNvSpPr/>
            <p:nvPr/>
          </p:nvSpPr>
          <p:spPr>
            <a:xfrm rot="10800000">
              <a:off x="6092861" y="4290233"/>
              <a:ext cx="928556" cy="2198767"/>
            </a:xfrm>
            <a:custGeom>
              <a:avLst/>
              <a:gdLst>
                <a:gd name="connsiteX0" fmla="*/ 667510 w 928556"/>
                <a:gd name="connsiteY0" fmla="*/ 2198767 h 2198767"/>
                <a:gd name="connsiteX1" fmla="*/ 0 w 928556"/>
                <a:gd name="connsiteY1" fmla="*/ 144380 h 2198767"/>
                <a:gd name="connsiteX2" fmla="*/ 18599 w 928556"/>
                <a:gd name="connsiteY2" fmla="*/ 137572 h 2198767"/>
                <a:gd name="connsiteX3" fmla="*/ 928549 w 928556"/>
                <a:gd name="connsiteY3" fmla="*/ 0 h 2198767"/>
                <a:gd name="connsiteX4" fmla="*/ 928556 w 928556"/>
                <a:gd name="connsiteY4" fmla="*/ 0 h 2198767"/>
                <a:gd name="connsiteX5" fmla="*/ 928556 w 928556"/>
                <a:gd name="connsiteY5" fmla="*/ 2160001 h 2198767"/>
                <a:gd name="connsiteX6" fmla="*/ 928549 w 928556"/>
                <a:gd name="connsiteY6" fmla="*/ 2160000 h 2198767"/>
                <a:gd name="connsiteX7" fmla="*/ 747168 w 928556"/>
                <a:gd name="connsiteY7" fmla="*/ 2178285 h 2198767"/>
                <a:gd name="connsiteX8" fmla="*/ 667510 w 928556"/>
                <a:gd name="connsiteY8" fmla="*/ 2198767 h 2198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8556" h="2198767">
                  <a:moveTo>
                    <a:pt x="667510" y="2198767"/>
                  </a:moveTo>
                  <a:lnTo>
                    <a:pt x="0" y="144380"/>
                  </a:lnTo>
                  <a:lnTo>
                    <a:pt x="18599" y="137572"/>
                  </a:lnTo>
                  <a:cubicBezTo>
                    <a:pt x="306052" y="48165"/>
                    <a:pt x="611676" y="0"/>
                    <a:pt x="928549" y="0"/>
                  </a:cubicBezTo>
                  <a:lnTo>
                    <a:pt x="928556" y="0"/>
                  </a:lnTo>
                  <a:lnTo>
                    <a:pt x="928556" y="2160001"/>
                  </a:lnTo>
                  <a:lnTo>
                    <a:pt x="928549" y="2160000"/>
                  </a:lnTo>
                  <a:cubicBezTo>
                    <a:pt x="866417" y="2160000"/>
                    <a:pt x="805756" y="2166296"/>
                    <a:pt x="747168" y="2178285"/>
                  </a:cubicBezTo>
                  <a:lnTo>
                    <a:pt x="667510" y="2198767"/>
                  </a:lnTo>
                  <a:close/>
                </a:path>
              </a:pathLst>
            </a:cu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Segment 9"/>
            <p:cNvSpPr/>
            <p:nvPr/>
          </p:nvSpPr>
          <p:spPr>
            <a:xfrm rot="10800000">
              <a:off x="6357400" y="4178105"/>
              <a:ext cx="1502694" cy="2165277"/>
            </a:xfrm>
            <a:custGeom>
              <a:avLst/>
              <a:gdLst>
                <a:gd name="connsiteX0" fmla="*/ 1268656 w 1502694"/>
                <a:gd name="connsiteY0" fmla="*/ 2165277 h 2165277"/>
                <a:gd name="connsiteX1" fmla="*/ 0 w 1502694"/>
                <a:gd name="connsiteY1" fmla="*/ 419121 h 2165277"/>
                <a:gd name="connsiteX2" fmla="*/ 56351 w 1502694"/>
                <a:gd name="connsiteY2" fmla="*/ 376982 h 2165277"/>
                <a:gd name="connsiteX3" fmla="*/ 576136 w 1502694"/>
                <a:gd name="connsiteY3" fmla="*/ 94852 h 2165277"/>
                <a:gd name="connsiteX4" fmla="*/ 835293 w 1502694"/>
                <a:gd name="connsiteY4" fmla="*/ 0 h 2165277"/>
                <a:gd name="connsiteX5" fmla="*/ 1502694 w 1502694"/>
                <a:gd name="connsiteY5" fmla="*/ 2054047 h 2165277"/>
                <a:gd name="connsiteX6" fmla="*/ 1499594 w 1502694"/>
                <a:gd name="connsiteY6" fmla="*/ 2054844 h 2165277"/>
                <a:gd name="connsiteX7" fmla="*/ 1338233 w 1502694"/>
                <a:gd name="connsiteY7" fmla="*/ 2123007 h 2165277"/>
                <a:gd name="connsiteX8" fmla="*/ 1268656 w 1502694"/>
                <a:gd name="connsiteY8" fmla="*/ 2165277 h 2165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2694" h="2165277">
                  <a:moveTo>
                    <a:pt x="1268656" y="2165277"/>
                  </a:moveTo>
                  <a:lnTo>
                    <a:pt x="0" y="419121"/>
                  </a:lnTo>
                  <a:lnTo>
                    <a:pt x="56351" y="376982"/>
                  </a:lnTo>
                  <a:cubicBezTo>
                    <a:pt x="219144" y="267001"/>
                    <a:pt x="393090" y="172274"/>
                    <a:pt x="576136" y="94852"/>
                  </a:cubicBezTo>
                  <a:lnTo>
                    <a:pt x="835293" y="0"/>
                  </a:lnTo>
                  <a:lnTo>
                    <a:pt x="1502694" y="2054047"/>
                  </a:lnTo>
                  <a:lnTo>
                    <a:pt x="1499594" y="2054844"/>
                  </a:lnTo>
                  <a:cubicBezTo>
                    <a:pt x="1443231" y="2072375"/>
                    <a:pt x="1389243" y="2095297"/>
                    <a:pt x="1338233" y="2123007"/>
                  </a:cubicBezTo>
                  <a:lnTo>
                    <a:pt x="1268656" y="2165277"/>
                  </a:lnTo>
                  <a:close/>
                </a:path>
              </a:pathLst>
            </a:cu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Segment 8"/>
            <p:cNvSpPr/>
            <p:nvPr/>
          </p:nvSpPr>
          <p:spPr>
            <a:xfrm rot="10800000">
              <a:off x="6594525" y="3988247"/>
              <a:ext cx="1946934" cy="1933858"/>
            </a:xfrm>
            <a:custGeom>
              <a:avLst/>
              <a:gdLst>
                <a:gd name="connsiteX0" fmla="*/ 1748542 w 1946934"/>
                <a:gd name="connsiteY0" fmla="*/ 1933858 h 1933858"/>
                <a:gd name="connsiteX1" fmla="*/ 0 w 1946934"/>
                <a:gd name="connsiteY1" fmla="*/ 663468 h 1933858"/>
                <a:gd name="connsiteX2" fmla="*/ 87346 w 1946934"/>
                <a:gd name="connsiteY2" fmla="*/ 546661 h 1933858"/>
                <a:gd name="connsiteX3" fmla="*/ 502147 w 1946934"/>
                <a:gd name="connsiteY3" fmla="*/ 131860 h 1933858"/>
                <a:gd name="connsiteX4" fmla="*/ 678482 w 1946934"/>
                <a:gd name="connsiteY4" fmla="*/ 0 h 1933858"/>
                <a:gd name="connsiteX5" fmla="*/ 1946934 w 1946934"/>
                <a:gd name="connsiteY5" fmla="*/ 1745875 h 1933858"/>
                <a:gd name="connsiteX6" fmla="*/ 1945393 w 1946934"/>
                <a:gd name="connsiteY6" fmla="*/ 1746811 h 1933858"/>
                <a:gd name="connsiteX7" fmla="*/ 1812195 w 1946934"/>
                <a:gd name="connsiteY7" fmla="*/ 1856709 h 1933858"/>
                <a:gd name="connsiteX8" fmla="*/ 1748542 w 1946934"/>
                <a:gd name="connsiteY8" fmla="*/ 1933858 h 19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46934" h="1933858">
                  <a:moveTo>
                    <a:pt x="1748542" y="1933858"/>
                  </a:moveTo>
                  <a:lnTo>
                    <a:pt x="0" y="663468"/>
                  </a:lnTo>
                  <a:lnTo>
                    <a:pt x="87346" y="546661"/>
                  </a:lnTo>
                  <a:cubicBezTo>
                    <a:pt x="212069" y="395533"/>
                    <a:pt x="351019" y="256583"/>
                    <a:pt x="502147" y="131860"/>
                  </a:cubicBezTo>
                  <a:lnTo>
                    <a:pt x="678482" y="0"/>
                  </a:lnTo>
                  <a:lnTo>
                    <a:pt x="1946934" y="1745875"/>
                  </a:lnTo>
                  <a:lnTo>
                    <a:pt x="1945393" y="1746811"/>
                  </a:lnTo>
                  <a:cubicBezTo>
                    <a:pt x="1897512" y="1779158"/>
                    <a:pt x="1852912" y="1815992"/>
                    <a:pt x="1812195" y="1856709"/>
                  </a:cubicBezTo>
                  <a:lnTo>
                    <a:pt x="1748542" y="1933858"/>
                  </a:lnTo>
                  <a:close/>
                </a:path>
              </a:pathLst>
            </a:cu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" name="Segment 7"/>
            <p:cNvSpPr/>
            <p:nvPr/>
          </p:nvSpPr>
          <p:spPr>
            <a:xfrm rot="10800000">
              <a:off x="6795213" y="3751698"/>
              <a:ext cx="2190784" cy="1504055"/>
            </a:xfrm>
            <a:custGeom>
              <a:avLst/>
              <a:gdLst>
                <a:gd name="connsiteX0" fmla="*/ 2053745 w 2190784"/>
                <a:gd name="connsiteY0" fmla="*/ 1504055 h 1504055"/>
                <a:gd name="connsiteX1" fmla="*/ 0 w 2190784"/>
                <a:gd name="connsiteY1" fmla="*/ 836752 h 1504055"/>
                <a:gd name="connsiteX2" fmla="*/ 73599 w 2190784"/>
                <a:gd name="connsiteY2" fmla="*/ 635663 h 1504055"/>
                <a:gd name="connsiteX3" fmla="*/ 355729 w 2190784"/>
                <a:gd name="connsiteY3" fmla="*/ 115878 h 1504055"/>
                <a:gd name="connsiteX4" fmla="*/ 442381 w 2190784"/>
                <a:gd name="connsiteY4" fmla="*/ 0 h 1504055"/>
                <a:gd name="connsiteX5" fmla="*/ 2190784 w 2190784"/>
                <a:gd name="connsiteY5" fmla="*/ 1270288 h 1504055"/>
                <a:gd name="connsiteX6" fmla="*/ 2146835 w 2190784"/>
                <a:gd name="connsiteY6" fmla="*/ 1323555 h 1504055"/>
                <a:gd name="connsiteX7" fmla="*/ 2063855 w 2190784"/>
                <a:gd name="connsiteY7" fmla="*/ 1476433 h 1504055"/>
                <a:gd name="connsiteX8" fmla="*/ 2053745 w 2190784"/>
                <a:gd name="connsiteY8" fmla="*/ 1504055 h 1504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90784" h="1504055">
                  <a:moveTo>
                    <a:pt x="2053745" y="1504055"/>
                  </a:moveTo>
                  <a:lnTo>
                    <a:pt x="0" y="836752"/>
                  </a:lnTo>
                  <a:lnTo>
                    <a:pt x="73599" y="635663"/>
                  </a:lnTo>
                  <a:cubicBezTo>
                    <a:pt x="151021" y="452617"/>
                    <a:pt x="245748" y="278671"/>
                    <a:pt x="355729" y="115878"/>
                  </a:cubicBezTo>
                  <a:lnTo>
                    <a:pt x="442381" y="0"/>
                  </a:lnTo>
                  <a:lnTo>
                    <a:pt x="2190784" y="1270288"/>
                  </a:lnTo>
                  <a:lnTo>
                    <a:pt x="2146835" y="1323555"/>
                  </a:lnTo>
                  <a:cubicBezTo>
                    <a:pt x="2114488" y="1371435"/>
                    <a:pt x="2086627" y="1422595"/>
                    <a:pt x="2063855" y="1476433"/>
                  </a:cubicBezTo>
                  <a:lnTo>
                    <a:pt x="2053745" y="1504055"/>
                  </a:lnTo>
                  <a:close/>
                </a:path>
              </a:pathLst>
            </a:custGeom>
            <a:solidFill>
              <a:srgbClr val="FF3399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3" name="Segment 6"/>
            <p:cNvSpPr/>
            <p:nvPr/>
          </p:nvSpPr>
          <p:spPr>
            <a:xfrm rot="10800000">
              <a:off x="6933491" y="3478781"/>
              <a:ext cx="2218119" cy="936837"/>
            </a:xfrm>
            <a:custGeom>
              <a:avLst/>
              <a:gdLst>
                <a:gd name="connsiteX0" fmla="*/ 2161255 w 2218119"/>
                <a:gd name="connsiteY0" fmla="*/ 936837 h 936837"/>
                <a:gd name="connsiteX1" fmla="*/ 0 w 2218119"/>
                <a:gd name="connsiteY1" fmla="*/ 936837 h 936837"/>
                <a:gd name="connsiteX2" fmla="*/ 2723 w 2218119"/>
                <a:gd name="connsiteY2" fmla="*/ 829151 h 936837"/>
                <a:gd name="connsiteX3" fmla="*/ 136313 w 2218119"/>
                <a:gd name="connsiteY3" fmla="*/ 76668 h 936837"/>
                <a:gd name="connsiteX4" fmla="*/ 164374 w 2218119"/>
                <a:gd name="connsiteY4" fmla="*/ 0 h 936837"/>
                <a:gd name="connsiteX5" fmla="*/ 2218119 w 2218119"/>
                <a:gd name="connsiteY5" fmla="*/ 667303 h 936837"/>
                <a:gd name="connsiteX6" fmla="*/ 2199203 w 2218119"/>
                <a:gd name="connsiteY6" fmla="*/ 718986 h 936837"/>
                <a:gd name="connsiteX7" fmla="*/ 2163388 w 2218119"/>
                <a:gd name="connsiteY7" fmla="*/ 894598 h 936837"/>
                <a:gd name="connsiteX8" fmla="*/ 2161255 w 2218119"/>
                <a:gd name="connsiteY8" fmla="*/ 936837 h 93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8119" h="936837">
                  <a:moveTo>
                    <a:pt x="2161255" y="936837"/>
                  </a:moveTo>
                  <a:lnTo>
                    <a:pt x="0" y="936837"/>
                  </a:lnTo>
                  <a:lnTo>
                    <a:pt x="2723" y="829151"/>
                  </a:lnTo>
                  <a:cubicBezTo>
                    <a:pt x="15941" y="568375"/>
                    <a:pt x="61807" y="316212"/>
                    <a:pt x="136313" y="76668"/>
                  </a:cubicBezTo>
                  <a:lnTo>
                    <a:pt x="164374" y="0"/>
                  </a:lnTo>
                  <a:lnTo>
                    <a:pt x="2218119" y="667303"/>
                  </a:lnTo>
                  <a:lnTo>
                    <a:pt x="2199203" y="718986"/>
                  </a:lnTo>
                  <a:cubicBezTo>
                    <a:pt x="2181672" y="775349"/>
                    <a:pt x="2169533" y="834088"/>
                    <a:pt x="2163388" y="894598"/>
                  </a:cubicBezTo>
                  <a:lnTo>
                    <a:pt x="2161255" y="936837"/>
                  </a:lnTo>
                  <a:close/>
                </a:path>
              </a:pathLst>
            </a:custGeom>
            <a:solidFill>
              <a:srgbClr val="D883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4" name="Segment 5"/>
            <p:cNvSpPr/>
            <p:nvPr/>
          </p:nvSpPr>
          <p:spPr>
            <a:xfrm rot="10800000">
              <a:off x="6961500" y="2528615"/>
              <a:ext cx="2191369" cy="946566"/>
            </a:xfrm>
            <a:custGeom>
              <a:avLst/>
              <a:gdLst>
                <a:gd name="connsiteX0" fmla="*/ 135113 w 2191369"/>
                <a:gd name="connsiteY0" fmla="*/ 946566 h 946566"/>
                <a:gd name="connsiteX1" fmla="*/ 62168 w 2191369"/>
                <a:gd name="connsiteY1" fmla="*/ 662878 h 946566"/>
                <a:gd name="connsiteX2" fmla="*/ 0 w 2191369"/>
                <a:gd name="connsiteY2" fmla="*/ 46181 h 946566"/>
                <a:gd name="connsiteX3" fmla="*/ 1168 w 2191369"/>
                <a:gd name="connsiteY3" fmla="*/ 0 h 946566"/>
                <a:gd name="connsiteX4" fmla="*/ 2162332 w 2191369"/>
                <a:gd name="connsiteY4" fmla="*/ 0 h 946566"/>
                <a:gd name="connsiteX5" fmla="*/ 2160000 w 2191369"/>
                <a:gd name="connsiteY5" fmla="*/ 46181 h 946566"/>
                <a:gd name="connsiteX6" fmla="*/ 2178285 w 2191369"/>
                <a:gd name="connsiteY6" fmla="*/ 227562 h 946566"/>
                <a:gd name="connsiteX7" fmla="*/ 2191369 w 2191369"/>
                <a:gd name="connsiteY7" fmla="*/ 278448 h 946566"/>
                <a:gd name="connsiteX8" fmla="*/ 135113 w 2191369"/>
                <a:gd name="connsiteY8" fmla="*/ 946566 h 946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91369" h="946566">
                  <a:moveTo>
                    <a:pt x="135113" y="946566"/>
                  </a:moveTo>
                  <a:lnTo>
                    <a:pt x="62168" y="662878"/>
                  </a:lnTo>
                  <a:cubicBezTo>
                    <a:pt x="21406" y="463679"/>
                    <a:pt x="0" y="257430"/>
                    <a:pt x="0" y="46181"/>
                  </a:cubicBezTo>
                  <a:lnTo>
                    <a:pt x="1168" y="0"/>
                  </a:lnTo>
                  <a:lnTo>
                    <a:pt x="2162332" y="0"/>
                  </a:lnTo>
                  <a:lnTo>
                    <a:pt x="2160000" y="46181"/>
                  </a:lnTo>
                  <a:cubicBezTo>
                    <a:pt x="2160000" y="108313"/>
                    <a:pt x="2166296" y="168975"/>
                    <a:pt x="2178285" y="227562"/>
                  </a:cubicBezTo>
                  <a:lnTo>
                    <a:pt x="2191369" y="278448"/>
                  </a:lnTo>
                  <a:lnTo>
                    <a:pt x="135113" y="946566"/>
                  </a:lnTo>
                  <a:close/>
                </a:path>
              </a:pathLst>
            </a:custGeom>
            <a:solidFill>
              <a:srgbClr val="00B0F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8" name="Segment 4"/>
            <p:cNvSpPr/>
            <p:nvPr/>
          </p:nvSpPr>
          <p:spPr>
            <a:xfrm rot="10800000">
              <a:off x="6844059" y="1664977"/>
              <a:ext cx="2172799" cy="1528263"/>
            </a:xfrm>
            <a:custGeom>
              <a:avLst/>
              <a:gdLst>
                <a:gd name="connsiteX0" fmla="*/ 426332 w 2172799"/>
                <a:gd name="connsiteY0" fmla="*/ 1528263 h 1528263"/>
                <a:gd name="connsiteX1" fmla="*/ 386589 w 2172799"/>
                <a:gd name="connsiteY1" fmla="*/ 1475115 h 1528263"/>
                <a:gd name="connsiteX2" fmla="*/ 1561 w 2172799"/>
                <a:gd name="connsiteY2" fmla="*/ 674190 h 1528263"/>
                <a:gd name="connsiteX3" fmla="*/ 0 w 2172799"/>
                <a:gd name="connsiteY3" fmla="*/ 668118 h 1528263"/>
                <a:gd name="connsiteX4" fmla="*/ 2056256 w 2172799"/>
                <a:gd name="connsiteY4" fmla="*/ 0 h 1528263"/>
                <a:gd name="connsiteX5" fmla="*/ 2064451 w 2172799"/>
                <a:gd name="connsiteY5" fmla="*/ 31872 h 1528263"/>
                <a:gd name="connsiteX6" fmla="*/ 2132614 w 2172799"/>
                <a:gd name="connsiteY6" fmla="*/ 193233 h 1528263"/>
                <a:gd name="connsiteX7" fmla="*/ 2172799 w 2172799"/>
                <a:gd name="connsiteY7" fmla="*/ 259380 h 1528263"/>
                <a:gd name="connsiteX8" fmla="*/ 426332 w 2172799"/>
                <a:gd name="connsiteY8" fmla="*/ 1528263 h 1528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72799" h="1528263">
                  <a:moveTo>
                    <a:pt x="426332" y="1528263"/>
                  </a:moveTo>
                  <a:lnTo>
                    <a:pt x="386589" y="1475115"/>
                  </a:lnTo>
                  <a:cubicBezTo>
                    <a:pt x="221618" y="1230925"/>
                    <a:pt x="90968" y="961643"/>
                    <a:pt x="1561" y="674190"/>
                  </a:cubicBezTo>
                  <a:lnTo>
                    <a:pt x="0" y="668118"/>
                  </a:lnTo>
                  <a:lnTo>
                    <a:pt x="2056256" y="0"/>
                  </a:lnTo>
                  <a:lnTo>
                    <a:pt x="2064451" y="31872"/>
                  </a:lnTo>
                  <a:cubicBezTo>
                    <a:pt x="2081982" y="88236"/>
                    <a:pt x="2104904" y="142224"/>
                    <a:pt x="2132614" y="193233"/>
                  </a:cubicBezTo>
                  <a:lnTo>
                    <a:pt x="2172799" y="259380"/>
                  </a:lnTo>
                  <a:lnTo>
                    <a:pt x="426332" y="1528263"/>
                  </a:lnTo>
                  <a:close/>
                </a:path>
              </a:pathLst>
            </a:custGeom>
            <a:solidFill>
              <a:srgbClr val="92D05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3" name="Segment 3"/>
            <p:cNvSpPr/>
            <p:nvPr/>
          </p:nvSpPr>
          <p:spPr>
            <a:xfrm rot="10800000">
              <a:off x="6644219" y="974288"/>
              <a:ext cx="1944151" cy="1956485"/>
            </a:xfrm>
            <a:custGeom>
              <a:avLst/>
              <a:gdLst>
                <a:gd name="connsiteX0" fmla="*/ 674048 w 1944151"/>
                <a:gd name="connsiteY0" fmla="*/ 1956485 h 1956485"/>
                <a:gd name="connsiteX1" fmla="*/ 549057 w 1944151"/>
                <a:gd name="connsiteY1" fmla="*/ 1863018 h 1956485"/>
                <a:gd name="connsiteX2" fmla="*/ 134256 w 1944151"/>
                <a:gd name="connsiteY2" fmla="*/ 1448217 h 1956485"/>
                <a:gd name="connsiteX3" fmla="*/ 0 w 1944151"/>
                <a:gd name="connsiteY3" fmla="*/ 1268679 h 1956485"/>
                <a:gd name="connsiteX4" fmla="*/ 1746187 w 1944151"/>
                <a:gd name="connsiteY4" fmla="*/ 0 h 1956485"/>
                <a:gd name="connsiteX5" fmla="*/ 1749207 w 1944151"/>
                <a:gd name="connsiteY5" fmla="*/ 4971 h 1956485"/>
                <a:gd name="connsiteX6" fmla="*/ 1859105 w 1944151"/>
                <a:gd name="connsiteY6" fmla="*/ 138169 h 1956485"/>
                <a:gd name="connsiteX7" fmla="*/ 1944151 w 1944151"/>
                <a:gd name="connsiteY7" fmla="*/ 208338 h 1956485"/>
                <a:gd name="connsiteX8" fmla="*/ 674048 w 1944151"/>
                <a:gd name="connsiteY8" fmla="*/ 1956485 h 1956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44151" h="1956485">
                  <a:moveTo>
                    <a:pt x="674048" y="1956485"/>
                  </a:moveTo>
                  <a:lnTo>
                    <a:pt x="549057" y="1863018"/>
                  </a:lnTo>
                  <a:cubicBezTo>
                    <a:pt x="397929" y="1738296"/>
                    <a:pt x="258978" y="1599345"/>
                    <a:pt x="134256" y="1448217"/>
                  </a:cubicBezTo>
                  <a:lnTo>
                    <a:pt x="0" y="1268679"/>
                  </a:lnTo>
                  <a:lnTo>
                    <a:pt x="1746187" y="0"/>
                  </a:lnTo>
                  <a:lnTo>
                    <a:pt x="1749207" y="4971"/>
                  </a:lnTo>
                  <a:cubicBezTo>
                    <a:pt x="1781554" y="52852"/>
                    <a:pt x="1818388" y="97452"/>
                    <a:pt x="1859105" y="138169"/>
                  </a:cubicBezTo>
                  <a:lnTo>
                    <a:pt x="1944151" y="208338"/>
                  </a:lnTo>
                  <a:lnTo>
                    <a:pt x="674048" y="1956485"/>
                  </a:lnTo>
                  <a:close/>
                </a:path>
              </a:pathLst>
            </a:cu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5" name="Segment 2"/>
            <p:cNvSpPr/>
            <p:nvPr/>
          </p:nvSpPr>
          <p:spPr>
            <a:xfrm rot="10800000">
              <a:off x="6374294" y="520765"/>
              <a:ext cx="1537144" cy="2199375"/>
            </a:xfrm>
            <a:custGeom>
              <a:avLst/>
              <a:gdLst>
                <a:gd name="connsiteX0" fmla="*/ 869841 w 1537144"/>
                <a:gd name="connsiteY0" fmla="*/ 2199375 h 2199375"/>
                <a:gd name="connsiteX1" fmla="*/ 627480 w 1537144"/>
                <a:gd name="connsiteY1" fmla="*/ 2110670 h 2199375"/>
                <a:gd name="connsiteX2" fmla="*/ 107695 w 1537144"/>
                <a:gd name="connsiteY2" fmla="*/ 1828540 h 2199375"/>
                <a:gd name="connsiteX3" fmla="*/ 0 w 1537144"/>
                <a:gd name="connsiteY3" fmla="*/ 1748007 h 2199375"/>
                <a:gd name="connsiteX4" fmla="*/ 1270001 w 1537144"/>
                <a:gd name="connsiteY4" fmla="*/ 0 h 2199375"/>
                <a:gd name="connsiteX5" fmla="*/ 1315372 w 1537144"/>
                <a:gd name="connsiteY5" fmla="*/ 37434 h 2199375"/>
                <a:gd name="connsiteX6" fmla="*/ 1468250 w 1537144"/>
                <a:gd name="connsiteY6" fmla="*/ 120414 h 2199375"/>
                <a:gd name="connsiteX7" fmla="*/ 1537144 w 1537144"/>
                <a:gd name="connsiteY7" fmla="*/ 145629 h 2199375"/>
                <a:gd name="connsiteX8" fmla="*/ 869841 w 1537144"/>
                <a:gd name="connsiteY8" fmla="*/ 2199375 h 2199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7144" h="2199375">
                  <a:moveTo>
                    <a:pt x="869841" y="2199375"/>
                  </a:moveTo>
                  <a:lnTo>
                    <a:pt x="627480" y="2110670"/>
                  </a:lnTo>
                  <a:cubicBezTo>
                    <a:pt x="444433" y="2033248"/>
                    <a:pt x="270488" y="1938521"/>
                    <a:pt x="107695" y="1828540"/>
                  </a:cubicBezTo>
                  <a:lnTo>
                    <a:pt x="0" y="1748007"/>
                  </a:lnTo>
                  <a:lnTo>
                    <a:pt x="1270001" y="0"/>
                  </a:lnTo>
                  <a:lnTo>
                    <a:pt x="1315372" y="37434"/>
                  </a:lnTo>
                  <a:cubicBezTo>
                    <a:pt x="1363252" y="69782"/>
                    <a:pt x="1414412" y="97642"/>
                    <a:pt x="1468250" y="120414"/>
                  </a:cubicBezTo>
                  <a:lnTo>
                    <a:pt x="1537144" y="145629"/>
                  </a:lnTo>
                  <a:lnTo>
                    <a:pt x="869841" y="2199375"/>
                  </a:lnTo>
                  <a:close/>
                </a:path>
              </a:pathLst>
            </a:cu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7" name="Segment 1"/>
            <p:cNvSpPr/>
            <p:nvPr/>
          </p:nvSpPr>
          <p:spPr>
            <a:xfrm rot="10800000">
              <a:off x="6092861" y="369000"/>
              <a:ext cx="945352" cy="2204272"/>
            </a:xfrm>
            <a:custGeom>
              <a:avLst/>
              <a:gdLst>
                <a:gd name="connsiteX0" fmla="*/ 945345 w 945352"/>
                <a:gd name="connsiteY0" fmla="*/ 2204272 h 2204272"/>
                <a:gd name="connsiteX1" fmla="*/ 35395 w 945352"/>
                <a:gd name="connsiteY1" fmla="*/ 2066700 h 2204272"/>
                <a:gd name="connsiteX2" fmla="*/ 0 w 945352"/>
                <a:gd name="connsiteY2" fmla="*/ 2053745 h 2204272"/>
                <a:gd name="connsiteX3" fmla="*/ 667302 w 945352"/>
                <a:gd name="connsiteY3" fmla="*/ 0 h 2204272"/>
                <a:gd name="connsiteX4" fmla="*/ 677713 w 945352"/>
                <a:gd name="connsiteY4" fmla="*/ 3810 h 2204272"/>
                <a:gd name="connsiteX5" fmla="*/ 945345 w 945352"/>
                <a:gd name="connsiteY5" fmla="*/ 44272 h 2204272"/>
                <a:gd name="connsiteX6" fmla="*/ 945352 w 945352"/>
                <a:gd name="connsiteY6" fmla="*/ 44272 h 2204272"/>
                <a:gd name="connsiteX7" fmla="*/ 945352 w 945352"/>
                <a:gd name="connsiteY7" fmla="*/ 2204272 h 2204272"/>
                <a:gd name="connsiteX8" fmla="*/ 945345 w 945352"/>
                <a:gd name="connsiteY8" fmla="*/ 2204272 h 2204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5352" h="2204272">
                  <a:moveTo>
                    <a:pt x="945345" y="2204272"/>
                  </a:moveTo>
                  <a:cubicBezTo>
                    <a:pt x="628471" y="2204272"/>
                    <a:pt x="322847" y="2156108"/>
                    <a:pt x="35395" y="2066700"/>
                  </a:cubicBezTo>
                  <a:lnTo>
                    <a:pt x="0" y="2053745"/>
                  </a:lnTo>
                  <a:lnTo>
                    <a:pt x="667302" y="0"/>
                  </a:lnTo>
                  <a:lnTo>
                    <a:pt x="677713" y="3810"/>
                  </a:lnTo>
                  <a:cubicBezTo>
                    <a:pt x="762257" y="30106"/>
                    <a:pt x="852147" y="44272"/>
                    <a:pt x="945345" y="44272"/>
                  </a:cubicBezTo>
                  <a:lnTo>
                    <a:pt x="945352" y="44272"/>
                  </a:lnTo>
                  <a:lnTo>
                    <a:pt x="945352" y="2204272"/>
                  </a:lnTo>
                  <a:lnTo>
                    <a:pt x="945345" y="2204272"/>
                  </a:lnTo>
                  <a:close/>
                </a:path>
              </a:pathLst>
            </a:cu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04" name="Segment 20 text"/>
            <p:cNvSpPr/>
            <p:nvPr/>
          </p:nvSpPr>
          <p:spPr>
            <a:xfrm rot="15670920">
              <a:off x="4710300" y="1296748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THIN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3" name="Segment 19 text"/>
            <p:cNvSpPr/>
            <p:nvPr/>
          </p:nvSpPr>
          <p:spPr>
            <a:xfrm rot="14550735">
              <a:off x="4091316" y="1506799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FAT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2" name="Segment 18 text"/>
            <p:cNvSpPr/>
            <p:nvPr/>
          </p:nvSpPr>
          <p:spPr>
            <a:xfrm rot="13485510">
              <a:off x="3587710" y="1879486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THIN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1" name="Segment 17 text"/>
            <p:cNvSpPr/>
            <p:nvPr/>
          </p:nvSpPr>
          <p:spPr>
            <a:xfrm rot="12410662">
              <a:off x="3224914" y="2395225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FAT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0" name="Segment 16 text"/>
            <p:cNvSpPr/>
            <p:nvPr/>
          </p:nvSpPr>
          <p:spPr>
            <a:xfrm rot="11254157">
              <a:off x="3051103" y="2982146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THIN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9" name="Segment 15 text"/>
            <p:cNvSpPr/>
            <p:nvPr/>
          </p:nvSpPr>
          <p:spPr>
            <a:xfrm rot="10245823">
              <a:off x="3075115" y="3606083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FAT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8" name="Segment 14 text"/>
            <p:cNvSpPr/>
            <p:nvPr/>
          </p:nvSpPr>
          <p:spPr>
            <a:xfrm rot="9121895">
              <a:off x="3221293" y="4260322"/>
              <a:ext cx="2151925" cy="360001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THIN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7" name="Segment 13 text"/>
            <p:cNvSpPr/>
            <p:nvPr/>
          </p:nvSpPr>
          <p:spPr>
            <a:xfrm rot="8078206">
              <a:off x="3641483" y="4669553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FAT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6" name="Segment 12 text"/>
            <p:cNvSpPr/>
            <p:nvPr/>
          </p:nvSpPr>
          <p:spPr>
            <a:xfrm rot="6999791">
              <a:off x="4139768" y="5127305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THIN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5" name="Segment 11 text"/>
            <p:cNvSpPr/>
            <p:nvPr/>
          </p:nvSpPr>
          <p:spPr>
            <a:xfrm rot="5922014">
              <a:off x="4750391" y="5283113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FAT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" name="Segment 10 text"/>
            <p:cNvSpPr/>
            <p:nvPr/>
          </p:nvSpPr>
          <p:spPr>
            <a:xfrm rot="4853777">
              <a:off x="5352234" y="5227129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THIN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3" name="Segment 9 text"/>
            <p:cNvSpPr/>
            <p:nvPr/>
          </p:nvSpPr>
          <p:spPr>
            <a:xfrm rot="3791521">
              <a:off x="5937836" y="5045288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FAT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2" name="Segment 8 text"/>
            <p:cNvSpPr/>
            <p:nvPr/>
          </p:nvSpPr>
          <p:spPr>
            <a:xfrm rot="1635201">
              <a:off x="6833907" y="4178734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FAT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1" name="Segment 7 text"/>
            <p:cNvSpPr/>
            <p:nvPr/>
          </p:nvSpPr>
          <p:spPr>
            <a:xfrm rot="2677341">
              <a:off x="6375719" y="4677747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THIN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0" name="Segment 6 text"/>
            <p:cNvSpPr/>
            <p:nvPr/>
          </p:nvSpPr>
          <p:spPr>
            <a:xfrm rot="567825">
              <a:off x="7015234" y="3582403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THIN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7" name="Segment 5 text"/>
            <p:cNvSpPr/>
            <p:nvPr/>
          </p:nvSpPr>
          <p:spPr>
            <a:xfrm rot="21147311">
              <a:off x="6968054" y="3006486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FAT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6" name="Segment 4 text"/>
            <p:cNvSpPr/>
            <p:nvPr/>
          </p:nvSpPr>
          <p:spPr>
            <a:xfrm rot="19974619">
              <a:off x="6790064" y="2401141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THIN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5" name="Segment 3 text"/>
            <p:cNvSpPr/>
            <p:nvPr/>
          </p:nvSpPr>
          <p:spPr>
            <a:xfrm rot="18924954">
              <a:off x="6444871" y="1891919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FAT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4" name="Segment 2 text"/>
            <p:cNvSpPr/>
            <p:nvPr/>
          </p:nvSpPr>
          <p:spPr>
            <a:xfrm rot="17879892">
              <a:off x="5919819" y="1505606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THIN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3" name="Segment 1 text"/>
            <p:cNvSpPr/>
            <p:nvPr/>
          </p:nvSpPr>
          <p:spPr>
            <a:xfrm rot="16699658">
              <a:off x="5335361" y="1286797"/>
              <a:ext cx="2137183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FAT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07" name="Anchor"/>
          <p:cNvSpPr/>
          <p:nvPr/>
        </p:nvSpPr>
        <p:spPr>
          <a:xfrm rot="5400000">
            <a:off x="7158154" y="3626323"/>
            <a:ext cx="1603812" cy="1261328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2" name="Start Button"/>
          <p:cNvSpPr/>
          <p:nvPr/>
        </p:nvSpPr>
        <p:spPr>
          <a:xfrm>
            <a:off x="5302397" y="3065507"/>
            <a:ext cx="1631539" cy="1623934"/>
          </a:xfrm>
          <a:prstGeom prst="ellipse">
            <a:avLst/>
          </a:prstGeom>
          <a:solidFill>
            <a:srgbClr val="00B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</a:t>
            </a:r>
            <a:endParaRPr lang="en-GB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6" name="Marker"/>
          <p:cNvSpPr/>
          <p:nvPr/>
        </p:nvSpPr>
        <p:spPr>
          <a:xfrm rot="16200000">
            <a:off x="8350152" y="4006030"/>
            <a:ext cx="481143" cy="377851"/>
          </a:xfrm>
          <a:prstGeom prst="triangle">
            <a:avLst/>
          </a:prstGeom>
          <a:solidFill>
            <a:schemeClr val="tx1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6" name="Rectángulo 45">
            <a:extLst>
              <a:ext uri="{FF2B5EF4-FFF2-40B4-BE49-F238E27FC236}">
                <a16:creationId xmlns="" xmlns:a16="http://schemas.microsoft.com/office/drawing/2014/main" id="{01C20C53-D2EF-E34C-92E9-117BF7FF4FC6}"/>
              </a:ext>
            </a:extLst>
          </p:cNvPr>
          <p:cNvSpPr/>
          <p:nvPr/>
        </p:nvSpPr>
        <p:spPr>
          <a:xfrm>
            <a:off x="-1228827" y="232183"/>
            <a:ext cx="10800159" cy="733801"/>
          </a:xfrm>
          <a:prstGeom prst="rect">
            <a:avLst/>
          </a:prstGeom>
          <a:noFill/>
        </p:spPr>
        <p:txBody>
          <a:bodyPr wrap="square" lIns="117104" tIns="58552" rIns="117104" bIns="58552">
            <a:spAutoFit/>
          </a:bodyPr>
          <a:lstStyle/>
          <a:p>
            <a:pPr algn="ctr">
              <a:tabLst>
                <a:tab pos="1368425" algn="l"/>
              </a:tabLst>
            </a:pPr>
            <a:r>
              <a:rPr lang="es-ES" sz="4000" b="1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Summer Sunshine Blackout" panose="02000000000000000000" pitchFamily="2" charset="77"/>
              </a:rPr>
              <a:t>MONSTER ROULETTE</a:t>
            </a:r>
            <a:endParaRPr lang="es-ES" sz="4000" b="1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G Summer Sunshine Blackout" panose="02000000000000000000" pitchFamily="2" charset="77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9697BB08-E4DC-444E-BFEA-C21273DA553E}"/>
              </a:ext>
            </a:extLst>
          </p:cNvPr>
          <p:cNvSpPr txBox="1"/>
          <p:nvPr/>
        </p:nvSpPr>
        <p:spPr>
          <a:xfrm>
            <a:off x="960388" y="1493282"/>
            <a:ext cx="1310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b="1" dirty="0" smtClean="0"/>
              <a:t>IT IS…</a:t>
            </a:r>
            <a:endParaRPr lang="es-ES" sz="3600" b="1" dirty="0"/>
          </a:p>
        </p:txBody>
      </p:sp>
      <p:pic>
        <p:nvPicPr>
          <p:cNvPr id="49" name="Google Shape;98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857" y="58985"/>
            <a:ext cx="1194242" cy="127650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Elipse 3"/>
          <p:cNvSpPr/>
          <p:nvPr/>
        </p:nvSpPr>
        <p:spPr>
          <a:xfrm>
            <a:off x="363267" y="3423101"/>
            <a:ext cx="1194242" cy="119326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Paralelogramo 4"/>
          <p:cNvSpPr/>
          <p:nvPr/>
        </p:nvSpPr>
        <p:spPr>
          <a:xfrm>
            <a:off x="2270813" y="3117891"/>
            <a:ext cx="805409" cy="1818072"/>
          </a:xfrm>
          <a:prstGeom prst="parallelogram">
            <a:avLst>
              <a:gd name="adj" fmla="val 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/>
          <p:cNvSpPr txBox="1"/>
          <p:nvPr/>
        </p:nvSpPr>
        <p:spPr>
          <a:xfrm>
            <a:off x="617267" y="2824477"/>
            <a:ext cx="1194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FAT</a:t>
            </a:r>
            <a:endParaRPr lang="es-ES" b="1" dirty="0"/>
          </a:p>
        </p:txBody>
      </p:sp>
      <p:sp>
        <p:nvSpPr>
          <p:cNvPr id="53" name="CuadroTexto 52"/>
          <p:cNvSpPr txBox="1"/>
          <p:nvPr/>
        </p:nvSpPr>
        <p:spPr>
          <a:xfrm>
            <a:off x="2388903" y="2660653"/>
            <a:ext cx="1194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THIN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2621819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2"/>
                  </p:tgtEl>
                </p:cond>
              </p:nextCondLst>
            </p:seq>
          </p:childTnLst>
        </p:cTn>
      </p:par>
    </p:tnLst>
    <p:bldLst>
      <p:bldP spid="307" grpId="0" animBg="1"/>
      <p:bldP spid="30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916868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9" name="Google Shape;89;p1"/>
          <p:cNvSpPr txBox="1"/>
          <p:nvPr/>
        </p:nvSpPr>
        <p:spPr>
          <a:xfrm>
            <a:off x="4772906" y="3070488"/>
            <a:ext cx="2577183" cy="745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889" tIns="48931" rIns="97889" bIns="48931" anchor="t" anchorCtr="0">
            <a:spAutoFit/>
          </a:bodyPr>
          <a:lstStyle/>
          <a:p>
            <a:r>
              <a:rPr lang="es-CL" sz="2100" b="1" i="1" dirty="0">
                <a:solidFill>
                  <a:schemeClr val="dk1"/>
                </a:solidFill>
              </a:rPr>
              <a:t>1st grade</a:t>
            </a:r>
            <a:endParaRPr sz="2100" b="1" i="1" dirty="0">
              <a:solidFill>
                <a:schemeClr val="dk1"/>
              </a:solidFill>
            </a:endParaRPr>
          </a:p>
          <a:p>
            <a:r>
              <a:rPr lang="es-CL" sz="2100" b="1" i="1" dirty="0">
                <a:solidFill>
                  <a:schemeClr val="dk1"/>
                </a:solidFill>
              </a:rPr>
              <a:t>English class</a:t>
            </a:r>
            <a:endParaRPr b="1" dirty="0"/>
          </a:p>
        </p:txBody>
      </p:sp>
      <p:sp>
        <p:nvSpPr>
          <p:cNvPr id="90" name="Google Shape;90;p1"/>
          <p:cNvSpPr txBox="1"/>
          <p:nvPr/>
        </p:nvSpPr>
        <p:spPr>
          <a:xfrm>
            <a:off x="4772906" y="4050882"/>
            <a:ext cx="2577195" cy="460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889" tIns="48931" rIns="97889" bIns="48931" anchor="t" anchorCtr="0">
            <a:noAutofit/>
          </a:bodyPr>
          <a:lstStyle/>
          <a:p>
            <a:r>
              <a:rPr lang="es-CL" sz="2100" b="1" i="1" dirty="0" smtClean="0">
                <a:solidFill>
                  <a:schemeClr val="dk1"/>
                </a:solidFill>
              </a:rPr>
              <a:t>AUGUST </a:t>
            </a:r>
            <a:r>
              <a:rPr lang="es-CL" sz="2100" b="1" i="1" dirty="0">
                <a:solidFill>
                  <a:schemeClr val="dk1"/>
                </a:solidFill>
              </a:rPr>
              <a:t>2020</a:t>
            </a:r>
            <a:endParaRPr b="1" dirty="0"/>
          </a:p>
        </p:txBody>
      </p:sp>
      <p:cxnSp>
        <p:nvCxnSpPr>
          <p:cNvPr id="91" name="Google Shape;91;p1"/>
          <p:cNvCxnSpPr/>
          <p:nvPr/>
        </p:nvCxnSpPr>
        <p:spPr>
          <a:xfrm>
            <a:off x="4865945" y="3968101"/>
            <a:ext cx="2484144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2" name="Google Shape;92;p1"/>
          <p:cNvCxnSpPr/>
          <p:nvPr/>
        </p:nvCxnSpPr>
        <p:spPr>
          <a:xfrm>
            <a:off x="4572000" y="2571082"/>
            <a:ext cx="0" cy="1940359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" name="CuadroTexto 1"/>
          <p:cNvSpPr txBox="1"/>
          <p:nvPr/>
        </p:nvSpPr>
        <p:spPr>
          <a:xfrm>
            <a:off x="3563121" y="985082"/>
            <a:ext cx="2785639" cy="1145300"/>
          </a:xfrm>
          <a:prstGeom prst="rect">
            <a:avLst/>
          </a:prstGeom>
          <a:noFill/>
        </p:spPr>
        <p:txBody>
          <a:bodyPr wrap="square" lIns="97905" tIns="48952" rIns="97905" bIns="48952" rtlCol="0">
            <a:spAutoFit/>
          </a:bodyPr>
          <a:lstStyle/>
          <a:p>
            <a:r>
              <a:rPr lang="es-ES" sz="3400" b="1" u="sng" dirty="0" smtClean="0">
                <a:solidFill>
                  <a:schemeClr val="accent1">
                    <a:lumMod val="75000"/>
                  </a:schemeClr>
                </a:solidFill>
                <a:latin typeface="Arial Black"/>
                <a:cs typeface="Arial Black"/>
              </a:rPr>
              <a:t>CLASS 11 </a:t>
            </a:r>
          </a:p>
          <a:p>
            <a:r>
              <a:rPr lang="es-ES" sz="3400" b="1" dirty="0" smtClean="0">
                <a:solidFill>
                  <a:schemeClr val="accent1">
                    <a:lumMod val="75000"/>
                  </a:schemeClr>
                </a:solidFill>
                <a:latin typeface="Arial Black"/>
                <a:cs typeface="Arial Black"/>
              </a:rPr>
              <a:t>  </a:t>
            </a:r>
            <a:endParaRPr lang="es-ES" sz="3400" b="1" u="sng" dirty="0">
              <a:solidFill>
                <a:schemeClr val="accent1">
                  <a:lumMod val="75000"/>
                </a:schemeClr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76737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Captura de pantalla 2020-08-13 a las 0.41.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61225"/>
          </a:xfrm>
          <a:prstGeom prst="rect">
            <a:avLst/>
          </a:prstGeom>
        </p:spPr>
      </p:pic>
      <p:sp>
        <p:nvSpPr>
          <p:cNvPr id="307" name="Anchor"/>
          <p:cNvSpPr/>
          <p:nvPr/>
        </p:nvSpPr>
        <p:spPr>
          <a:xfrm rot="5400000">
            <a:off x="7158154" y="3626323"/>
            <a:ext cx="1603812" cy="1261328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Rectángulo 45">
            <a:extLst>
              <a:ext uri="{FF2B5EF4-FFF2-40B4-BE49-F238E27FC236}">
                <a16:creationId xmlns="" xmlns:a16="http://schemas.microsoft.com/office/drawing/2014/main" id="{01C20C53-D2EF-E34C-92E9-117BF7FF4FC6}"/>
              </a:ext>
            </a:extLst>
          </p:cNvPr>
          <p:cNvSpPr/>
          <p:nvPr/>
        </p:nvSpPr>
        <p:spPr>
          <a:xfrm>
            <a:off x="-578546" y="219972"/>
            <a:ext cx="10800159" cy="672245"/>
          </a:xfrm>
          <a:prstGeom prst="rect">
            <a:avLst/>
          </a:prstGeom>
          <a:noFill/>
        </p:spPr>
        <p:txBody>
          <a:bodyPr wrap="square" lIns="117104" tIns="58552" rIns="117104" bIns="58552">
            <a:spAutoFit/>
          </a:bodyPr>
          <a:lstStyle/>
          <a:p>
            <a:pPr algn="ctr">
              <a:tabLst>
                <a:tab pos="1368425" algn="l"/>
              </a:tabLst>
            </a:pPr>
            <a:r>
              <a:rPr lang="es-ES" sz="360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Summer Sunshine Blackout" panose="02000000000000000000" pitchFamily="2" charset="77"/>
              </a:rPr>
              <a:t>MONSTER ROULETTE</a:t>
            </a:r>
            <a:endParaRPr lang="es-ES" sz="360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G Summer Sunshine Blackout" panose="02000000000000000000" pitchFamily="2" charset="77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9697BB08-E4DC-444E-BFEA-C21273DA553E}"/>
              </a:ext>
            </a:extLst>
          </p:cNvPr>
          <p:cNvSpPr txBox="1"/>
          <p:nvPr/>
        </p:nvSpPr>
        <p:spPr>
          <a:xfrm>
            <a:off x="4012236" y="948428"/>
            <a:ext cx="15229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 err="1" smtClean="0"/>
              <a:t>It</a:t>
            </a:r>
            <a:r>
              <a:rPr lang="es-ES" sz="3600" dirty="0" smtClean="0"/>
              <a:t> has…</a:t>
            </a:r>
          </a:p>
          <a:p>
            <a:r>
              <a:rPr lang="es-ES" sz="3600" dirty="0" smtClean="0"/>
              <a:t>LEGS</a:t>
            </a:r>
          </a:p>
        </p:txBody>
      </p:sp>
      <p:grpSp>
        <p:nvGrpSpPr>
          <p:cNvPr id="48" name="Spinning Wheel"/>
          <p:cNvGrpSpPr/>
          <p:nvPr/>
        </p:nvGrpSpPr>
        <p:grpSpPr>
          <a:xfrm rot="5400000">
            <a:off x="254237" y="2806622"/>
            <a:ext cx="3894670" cy="3841204"/>
            <a:chOff x="3031382" y="369000"/>
            <a:chExt cx="6135777" cy="6170075"/>
          </a:xfrm>
        </p:grpSpPr>
        <p:sp>
          <p:nvSpPr>
            <p:cNvPr id="49" name="Segment 20"/>
            <p:cNvSpPr/>
            <p:nvPr/>
          </p:nvSpPr>
          <p:spPr>
            <a:xfrm rot="10800000">
              <a:off x="5132624" y="369091"/>
              <a:ext cx="955151" cy="2209090"/>
            </a:xfrm>
            <a:custGeom>
              <a:avLst/>
              <a:gdLst>
                <a:gd name="connsiteX0" fmla="*/ 0 w 955151"/>
                <a:gd name="connsiteY0" fmla="*/ 2209090 h 2209090"/>
                <a:gd name="connsiteX1" fmla="*/ 0 w 955151"/>
                <a:gd name="connsiteY1" fmla="*/ 48999 h 2209090"/>
                <a:gd name="connsiteX2" fmla="*/ 88413 w 955151"/>
                <a:gd name="connsiteY2" fmla="*/ 44534 h 2209090"/>
                <a:gd name="connsiteX3" fmla="*/ 264025 w 955151"/>
                <a:gd name="connsiteY3" fmla="*/ 8719 h 2209090"/>
                <a:gd name="connsiteX4" fmla="*/ 287848 w 955151"/>
                <a:gd name="connsiteY4" fmla="*/ 0 h 2209090"/>
                <a:gd name="connsiteX5" fmla="*/ 955151 w 955151"/>
                <a:gd name="connsiteY5" fmla="*/ 2053745 h 2209090"/>
                <a:gd name="connsiteX6" fmla="*/ 906343 w 955151"/>
                <a:gd name="connsiteY6" fmla="*/ 2071609 h 2209090"/>
                <a:gd name="connsiteX7" fmla="*/ 153860 w 955151"/>
                <a:gd name="connsiteY7" fmla="*/ 2205199 h 2209090"/>
                <a:gd name="connsiteX8" fmla="*/ 0 w 955151"/>
                <a:gd name="connsiteY8" fmla="*/ 2209090 h 2209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5151" h="2209090">
                  <a:moveTo>
                    <a:pt x="0" y="2209090"/>
                  </a:moveTo>
                  <a:lnTo>
                    <a:pt x="0" y="48999"/>
                  </a:lnTo>
                  <a:lnTo>
                    <a:pt x="88413" y="44534"/>
                  </a:lnTo>
                  <a:cubicBezTo>
                    <a:pt x="148924" y="38389"/>
                    <a:pt x="207662" y="26250"/>
                    <a:pt x="264025" y="8719"/>
                  </a:cubicBezTo>
                  <a:lnTo>
                    <a:pt x="287848" y="0"/>
                  </a:lnTo>
                  <a:lnTo>
                    <a:pt x="955151" y="2053745"/>
                  </a:lnTo>
                  <a:lnTo>
                    <a:pt x="906343" y="2071609"/>
                  </a:lnTo>
                  <a:cubicBezTo>
                    <a:pt x="666799" y="2146115"/>
                    <a:pt x="414636" y="2191981"/>
                    <a:pt x="153860" y="2205199"/>
                  </a:cubicBezTo>
                  <a:lnTo>
                    <a:pt x="0" y="2209090"/>
                  </a:lnTo>
                  <a:close/>
                </a:path>
              </a:pathLst>
            </a:custGeom>
            <a:solidFill>
              <a:srgbClr val="D883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Segment 19"/>
            <p:cNvSpPr/>
            <p:nvPr/>
          </p:nvSpPr>
          <p:spPr>
            <a:xfrm rot="10800000">
              <a:off x="4267831" y="525674"/>
              <a:ext cx="1528712" cy="2198430"/>
            </a:xfrm>
            <a:custGeom>
              <a:avLst/>
              <a:gdLst>
                <a:gd name="connsiteX0" fmla="*/ 667303 w 1528712"/>
                <a:gd name="connsiteY0" fmla="*/ 2198430 h 2198430"/>
                <a:gd name="connsiteX1" fmla="*/ 0 w 1528712"/>
                <a:gd name="connsiteY1" fmla="*/ 144685 h 2198430"/>
                <a:gd name="connsiteX2" fmla="*/ 55482 w 1528712"/>
                <a:gd name="connsiteY2" fmla="*/ 124378 h 2198430"/>
                <a:gd name="connsiteX3" fmla="*/ 208360 w 1528712"/>
                <a:gd name="connsiteY3" fmla="*/ 41398 h 2198430"/>
                <a:gd name="connsiteX4" fmla="*/ 258536 w 1528712"/>
                <a:gd name="connsiteY4" fmla="*/ 0 h 2198430"/>
                <a:gd name="connsiteX5" fmla="*/ 1528712 w 1528712"/>
                <a:gd name="connsiteY5" fmla="*/ 1748248 h 2198430"/>
                <a:gd name="connsiteX6" fmla="*/ 1416037 w 1528712"/>
                <a:gd name="connsiteY6" fmla="*/ 1832504 h 2198430"/>
                <a:gd name="connsiteX7" fmla="*/ 896252 w 1528712"/>
                <a:gd name="connsiteY7" fmla="*/ 2114634 h 2198430"/>
                <a:gd name="connsiteX8" fmla="*/ 667303 w 1528712"/>
                <a:gd name="connsiteY8" fmla="*/ 2198430 h 2198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8712" h="2198430">
                  <a:moveTo>
                    <a:pt x="667303" y="2198430"/>
                  </a:moveTo>
                  <a:lnTo>
                    <a:pt x="0" y="144685"/>
                  </a:lnTo>
                  <a:lnTo>
                    <a:pt x="55482" y="124378"/>
                  </a:lnTo>
                  <a:cubicBezTo>
                    <a:pt x="109320" y="101606"/>
                    <a:pt x="160480" y="73746"/>
                    <a:pt x="208360" y="41398"/>
                  </a:cubicBezTo>
                  <a:lnTo>
                    <a:pt x="258536" y="0"/>
                  </a:lnTo>
                  <a:lnTo>
                    <a:pt x="1528712" y="1748248"/>
                  </a:lnTo>
                  <a:lnTo>
                    <a:pt x="1416037" y="1832504"/>
                  </a:lnTo>
                  <a:cubicBezTo>
                    <a:pt x="1253244" y="1942485"/>
                    <a:pt x="1079299" y="2037212"/>
                    <a:pt x="896252" y="2114634"/>
                  </a:cubicBezTo>
                  <a:lnTo>
                    <a:pt x="667303" y="2198430"/>
                  </a:lnTo>
                  <a:close/>
                </a:path>
              </a:pathLst>
            </a:custGeom>
            <a:solidFill>
              <a:srgbClr val="00B0F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Segment 18"/>
            <p:cNvSpPr/>
            <p:nvPr/>
          </p:nvSpPr>
          <p:spPr>
            <a:xfrm rot="10800000">
              <a:off x="3595881" y="978012"/>
              <a:ext cx="1939345" cy="1952761"/>
            </a:xfrm>
            <a:custGeom>
              <a:avLst/>
              <a:gdLst>
                <a:gd name="connsiteX0" fmla="*/ 1270277 w 1939345"/>
                <a:gd name="connsiteY0" fmla="*/ 1952761 h 1952761"/>
                <a:gd name="connsiteX1" fmla="*/ 0 w 1939345"/>
                <a:gd name="connsiteY1" fmla="*/ 204374 h 1952761"/>
                <a:gd name="connsiteX2" fmla="*/ 80240 w 1939345"/>
                <a:gd name="connsiteY2" fmla="*/ 138169 h 1952761"/>
                <a:gd name="connsiteX3" fmla="*/ 190138 w 1939345"/>
                <a:gd name="connsiteY3" fmla="*/ 4971 h 1952761"/>
                <a:gd name="connsiteX4" fmla="*/ 193158 w 1939345"/>
                <a:gd name="connsiteY4" fmla="*/ 0 h 1952761"/>
                <a:gd name="connsiteX5" fmla="*/ 1939345 w 1939345"/>
                <a:gd name="connsiteY5" fmla="*/ 1268679 h 1952761"/>
                <a:gd name="connsiteX6" fmla="*/ 1805089 w 1939345"/>
                <a:gd name="connsiteY6" fmla="*/ 1448217 h 1952761"/>
                <a:gd name="connsiteX7" fmla="*/ 1390288 w 1939345"/>
                <a:gd name="connsiteY7" fmla="*/ 1863018 h 1952761"/>
                <a:gd name="connsiteX8" fmla="*/ 1270277 w 1939345"/>
                <a:gd name="connsiteY8" fmla="*/ 1952761 h 1952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39345" h="1952761">
                  <a:moveTo>
                    <a:pt x="1270277" y="1952761"/>
                  </a:moveTo>
                  <a:lnTo>
                    <a:pt x="0" y="204374"/>
                  </a:lnTo>
                  <a:lnTo>
                    <a:pt x="80240" y="138169"/>
                  </a:lnTo>
                  <a:cubicBezTo>
                    <a:pt x="120957" y="97452"/>
                    <a:pt x="157791" y="52852"/>
                    <a:pt x="190138" y="4971"/>
                  </a:cubicBezTo>
                  <a:lnTo>
                    <a:pt x="193158" y="0"/>
                  </a:lnTo>
                  <a:lnTo>
                    <a:pt x="1939345" y="1268679"/>
                  </a:lnTo>
                  <a:lnTo>
                    <a:pt x="1805089" y="1448217"/>
                  </a:lnTo>
                  <a:cubicBezTo>
                    <a:pt x="1680367" y="1599345"/>
                    <a:pt x="1541416" y="1738296"/>
                    <a:pt x="1390288" y="1863018"/>
                  </a:cubicBezTo>
                  <a:lnTo>
                    <a:pt x="1270277" y="1952761"/>
                  </a:lnTo>
                  <a:close/>
                </a:path>
              </a:pathLst>
            </a:custGeom>
            <a:solidFill>
              <a:srgbClr val="92D05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Segment 17"/>
            <p:cNvSpPr/>
            <p:nvPr/>
          </p:nvSpPr>
          <p:spPr>
            <a:xfrm rot="10800000">
              <a:off x="3167393" y="1664977"/>
              <a:ext cx="2172799" cy="1528261"/>
            </a:xfrm>
            <a:custGeom>
              <a:avLst/>
              <a:gdLst>
                <a:gd name="connsiteX0" fmla="*/ 1746467 w 2172799"/>
                <a:gd name="connsiteY0" fmla="*/ 1528261 h 1528261"/>
                <a:gd name="connsiteX1" fmla="*/ 0 w 2172799"/>
                <a:gd name="connsiteY1" fmla="*/ 259378 h 1528261"/>
                <a:gd name="connsiteX2" fmla="*/ 40185 w 2172799"/>
                <a:gd name="connsiteY2" fmla="*/ 193231 h 1528261"/>
                <a:gd name="connsiteX3" fmla="*/ 108348 w 2172799"/>
                <a:gd name="connsiteY3" fmla="*/ 31870 h 1528261"/>
                <a:gd name="connsiteX4" fmla="*/ 116543 w 2172799"/>
                <a:gd name="connsiteY4" fmla="*/ 0 h 1528261"/>
                <a:gd name="connsiteX5" fmla="*/ 2172799 w 2172799"/>
                <a:gd name="connsiteY5" fmla="*/ 668119 h 1528261"/>
                <a:gd name="connsiteX6" fmla="*/ 2171238 w 2172799"/>
                <a:gd name="connsiteY6" fmla="*/ 674188 h 1528261"/>
                <a:gd name="connsiteX7" fmla="*/ 1786210 w 2172799"/>
                <a:gd name="connsiteY7" fmla="*/ 1475113 h 1528261"/>
                <a:gd name="connsiteX8" fmla="*/ 1746467 w 2172799"/>
                <a:gd name="connsiteY8" fmla="*/ 1528261 h 1528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72799" h="1528261">
                  <a:moveTo>
                    <a:pt x="1746467" y="1528261"/>
                  </a:moveTo>
                  <a:lnTo>
                    <a:pt x="0" y="259378"/>
                  </a:lnTo>
                  <a:lnTo>
                    <a:pt x="40185" y="193231"/>
                  </a:lnTo>
                  <a:cubicBezTo>
                    <a:pt x="67895" y="142222"/>
                    <a:pt x="90817" y="88234"/>
                    <a:pt x="108348" y="31870"/>
                  </a:cubicBezTo>
                  <a:lnTo>
                    <a:pt x="116543" y="0"/>
                  </a:lnTo>
                  <a:lnTo>
                    <a:pt x="2172799" y="668119"/>
                  </a:lnTo>
                  <a:lnTo>
                    <a:pt x="2171238" y="674188"/>
                  </a:lnTo>
                  <a:cubicBezTo>
                    <a:pt x="2081831" y="961641"/>
                    <a:pt x="1951181" y="1230923"/>
                    <a:pt x="1786210" y="1475113"/>
                  </a:cubicBezTo>
                  <a:lnTo>
                    <a:pt x="1746467" y="1528261"/>
                  </a:lnTo>
                  <a:close/>
                </a:path>
              </a:pathLst>
            </a:cu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Segment 16"/>
            <p:cNvSpPr/>
            <p:nvPr/>
          </p:nvSpPr>
          <p:spPr>
            <a:xfrm rot="10800000">
              <a:off x="3031382" y="2528612"/>
              <a:ext cx="2191369" cy="946569"/>
            </a:xfrm>
            <a:custGeom>
              <a:avLst/>
              <a:gdLst>
                <a:gd name="connsiteX0" fmla="*/ 2056256 w 2191369"/>
                <a:gd name="connsiteY0" fmla="*/ 946569 h 946569"/>
                <a:gd name="connsiteX1" fmla="*/ 0 w 2191369"/>
                <a:gd name="connsiteY1" fmla="*/ 278450 h 946569"/>
                <a:gd name="connsiteX2" fmla="*/ 13084 w 2191369"/>
                <a:gd name="connsiteY2" fmla="*/ 227562 h 946569"/>
                <a:gd name="connsiteX3" fmla="*/ 31369 w 2191369"/>
                <a:gd name="connsiteY3" fmla="*/ 46181 h 946569"/>
                <a:gd name="connsiteX4" fmla="*/ 29037 w 2191369"/>
                <a:gd name="connsiteY4" fmla="*/ 0 h 946569"/>
                <a:gd name="connsiteX5" fmla="*/ 2190201 w 2191369"/>
                <a:gd name="connsiteY5" fmla="*/ 0 h 946569"/>
                <a:gd name="connsiteX6" fmla="*/ 2191369 w 2191369"/>
                <a:gd name="connsiteY6" fmla="*/ 46181 h 946569"/>
                <a:gd name="connsiteX7" fmla="*/ 2129201 w 2191369"/>
                <a:gd name="connsiteY7" fmla="*/ 662878 h 946569"/>
                <a:gd name="connsiteX8" fmla="*/ 2056256 w 2191369"/>
                <a:gd name="connsiteY8" fmla="*/ 946569 h 946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91369" h="946569">
                  <a:moveTo>
                    <a:pt x="2056256" y="946569"/>
                  </a:moveTo>
                  <a:lnTo>
                    <a:pt x="0" y="278450"/>
                  </a:lnTo>
                  <a:lnTo>
                    <a:pt x="13084" y="227562"/>
                  </a:lnTo>
                  <a:cubicBezTo>
                    <a:pt x="25073" y="168975"/>
                    <a:pt x="31369" y="108313"/>
                    <a:pt x="31369" y="46181"/>
                  </a:cubicBezTo>
                  <a:lnTo>
                    <a:pt x="29037" y="0"/>
                  </a:lnTo>
                  <a:lnTo>
                    <a:pt x="2190201" y="0"/>
                  </a:lnTo>
                  <a:lnTo>
                    <a:pt x="2191369" y="46181"/>
                  </a:lnTo>
                  <a:cubicBezTo>
                    <a:pt x="2191369" y="257430"/>
                    <a:pt x="2169963" y="463679"/>
                    <a:pt x="2129201" y="662878"/>
                  </a:cubicBezTo>
                  <a:lnTo>
                    <a:pt x="2056256" y="946569"/>
                  </a:lnTo>
                  <a:close/>
                </a:path>
              </a:pathLst>
            </a:cu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Segment 15"/>
            <p:cNvSpPr/>
            <p:nvPr/>
          </p:nvSpPr>
          <p:spPr>
            <a:xfrm rot="10800000">
              <a:off x="3032640" y="3478781"/>
              <a:ext cx="2218120" cy="936839"/>
            </a:xfrm>
            <a:custGeom>
              <a:avLst/>
              <a:gdLst>
                <a:gd name="connsiteX0" fmla="*/ 2218120 w 2218120"/>
                <a:gd name="connsiteY0" fmla="*/ 936839 h 936839"/>
                <a:gd name="connsiteX1" fmla="*/ 56865 w 2218120"/>
                <a:gd name="connsiteY1" fmla="*/ 936839 h 936839"/>
                <a:gd name="connsiteX2" fmla="*/ 54732 w 2218120"/>
                <a:gd name="connsiteY2" fmla="*/ 894600 h 936839"/>
                <a:gd name="connsiteX3" fmla="*/ 18917 w 2218120"/>
                <a:gd name="connsiteY3" fmla="*/ 718988 h 936839"/>
                <a:gd name="connsiteX4" fmla="*/ 0 w 2218120"/>
                <a:gd name="connsiteY4" fmla="*/ 667302 h 936839"/>
                <a:gd name="connsiteX5" fmla="*/ 2053746 w 2218120"/>
                <a:gd name="connsiteY5" fmla="*/ 0 h 936839"/>
                <a:gd name="connsiteX6" fmla="*/ 2081807 w 2218120"/>
                <a:gd name="connsiteY6" fmla="*/ 76670 h 936839"/>
                <a:gd name="connsiteX7" fmla="*/ 2215397 w 2218120"/>
                <a:gd name="connsiteY7" fmla="*/ 829153 h 936839"/>
                <a:gd name="connsiteX8" fmla="*/ 2218120 w 2218120"/>
                <a:gd name="connsiteY8" fmla="*/ 936839 h 936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8120" h="936839">
                  <a:moveTo>
                    <a:pt x="2218120" y="936839"/>
                  </a:moveTo>
                  <a:lnTo>
                    <a:pt x="56865" y="936839"/>
                  </a:lnTo>
                  <a:lnTo>
                    <a:pt x="54732" y="894600"/>
                  </a:lnTo>
                  <a:cubicBezTo>
                    <a:pt x="48587" y="834090"/>
                    <a:pt x="36448" y="775351"/>
                    <a:pt x="18917" y="718988"/>
                  </a:cubicBezTo>
                  <a:lnTo>
                    <a:pt x="0" y="667302"/>
                  </a:lnTo>
                  <a:lnTo>
                    <a:pt x="2053746" y="0"/>
                  </a:lnTo>
                  <a:lnTo>
                    <a:pt x="2081807" y="76670"/>
                  </a:lnTo>
                  <a:cubicBezTo>
                    <a:pt x="2156314" y="316214"/>
                    <a:pt x="2202179" y="568377"/>
                    <a:pt x="2215397" y="829153"/>
                  </a:cubicBezTo>
                  <a:lnTo>
                    <a:pt x="2218120" y="936839"/>
                  </a:lnTo>
                  <a:close/>
                </a:path>
              </a:pathLst>
            </a:cu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Segment 14"/>
            <p:cNvSpPr/>
            <p:nvPr/>
          </p:nvSpPr>
          <p:spPr>
            <a:xfrm rot="10800000">
              <a:off x="3198254" y="3751701"/>
              <a:ext cx="2190783" cy="1504053"/>
            </a:xfrm>
            <a:custGeom>
              <a:avLst/>
              <a:gdLst>
                <a:gd name="connsiteX0" fmla="*/ 137038 w 2190783"/>
                <a:gd name="connsiteY0" fmla="*/ 1504053 h 1504053"/>
                <a:gd name="connsiteX1" fmla="*/ 126929 w 2190783"/>
                <a:gd name="connsiteY1" fmla="*/ 1476434 h 1504053"/>
                <a:gd name="connsiteX2" fmla="*/ 43949 w 2190783"/>
                <a:gd name="connsiteY2" fmla="*/ 1323556 h 1504053"/>
                <a:gd name="connsiteX3" fmla="*/ 0 w 2190783"/>
                <a:gd name="connsiteY3" fmla="*/ 1270289 h 1504053"/>
                <a:gd name="connsiteX4" fmla="*/ 1748403 w 2190783"/>
                <a:gd name="connsiteY4" fmla="*/ 0 h 1504053"/>
                <a:gd name="connsiteX5" fmla="*/ 1835055 w 2190783"/>
                <a:gd name="connsiteY5" fmla="*/ 115879 h 1504053"/>
                <a:gd name="connsiteX6" fmla="*/ 2117185 w 2190783"/>
                <a:gd name="connsiteY6" fmla="*/ 635664 h 1504053"/>
                <a:gd name="connsiteX7" fmla="*/ 2190783 w 2190783"/>
                <a:gd name="connsiteY7" fmla="*/ 836751 h 1504053"/>
                <a:gd name="connsiteX8" fmla="*/ 137038 w 2190783"/>
                <a:gd name="connsiteY8" fmla="*/ 1504053 h 1504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90783" h="1504053">
                  <a:moveTo>
                    <a:pt x="137038" y="1504053"/>
                  </a:moveTo>
                  <a:lnTo>
                    <a:pt x="126929" y="1476434"/>
                  </a:lnTo>
                  <a:cubicBezTo>
                    <a:pt x="104157" y="1422596"/>
                    <a:pt x="76297" y="1371436"/>
                    <a:pt x="43949" y="1323556"/>
                  </a:cubicBezTo>
                  <a:lnTo>
                    <a:pt x="0" y="1270289"/>
                  </a:lnTo>
                  <a:lnTo>
                    <a:pt x="1748403" y="0"/>
                  </a:lnTo>
                  <a:lnTo>
                    <a:pt x="1835055" y="115879"/>
                  </a:lnTo>
                  <a:cubicBezTo>
                    <a:pt x="1945036" y="278672"/>
                    <a:pt x="2039763" y="452618"/>
                    <a:pt x="2117185" y="635664"/>
                  </a:cubicBezTo>
                  <a:lnTo>
                    <a:pt x="2190783" y="836751"/>
                  </a:lnTo>
                  <a:lnTo>
                    <a:pt x="137038" y="1504053"/>
                  </a:lnTo>
                  <a:close/>
                </a:path>
              </a:pathLst>
            </a:custGeom>
            <a:solidFill>
              <a:srgbClr val="FF3399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56" name="Segment 13"/>
            <p:cNvSpPr/>
            <p:nvPr/>
          </p:nvSpPr>
          <p:spPr>
            <a:xfrm rot="10800000">
              <a:off x="3642790" y="3988247"/>
              <a:ext cx="1941976" cy="1930134"/>
            </a:xfrm>
            <a:custGeom>
              <a:avLst/>
              <a:gdLst>
                <a:gd name="connsiteX0" fmla="*/ 193435 w 1941976"/>
                <a:gd name="connsiteY0" fmla="*/ 1930134 h 1930134"/>
                <a:gd name="connsiteX1" fmla="*/ 129781 w 1941976"/>
                <a:gd name="connsiteY1" fmla="*/ 1852985 h 1930134"/>
                <a:gd name="connsiteX2" fmla="*/ 0 w 1941976"/>
                <a:gd name="connsiteY2" fmla="*/ 1745906 h 1930134"/>
                <a:gd name="connsiteX3" fmla="*/ 1268475 w 1941976"/>
                <a:gd name="connsiteY3" fmla="*/ 0 h 1930134"/>
                <a:gd name="connsiteX4" fmla="*/ 1439829 w 1941976"/>
                <a:gd name="connsiteY4" fmla="*/ 128136 h 1930134"/>
                <a:gd name="connsiteX5" fmla="*/ 1854630 w 1941976"/>
                <a:gd name="connsiteY5" fmla="*/ 542937 h 1930134"/>
                <a:gd name="connsiteX6" fmla="*/ 1941976 w 1941976"/>
                <a:gd name="connsiteY6" fmla="*/ 659744 h 1930134"/>
                <a:gd name="connsiteX7" fmla="*/ 193435 w 1941976"/>
                <a:gd name="connsiteY7" fmla="*/ 1930134 h 1930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41976" h="1930134">
                  <a:moveTo>
                    <a:pt x="193435" y="1930134"/>
                  </a:moveTo>
                  <a:lnTo>
                    <a:pt x="129781" y="1852985"/>
                  </a:lnTo>
                  <a:lnTo>
                    <a:pt x="0" y="1745906"/>
                  </a:lnTo>
                  <a:lnTo>
                    <a:pt x="1268475" y="0"/>
                  </a:lnTo>
                  <a:lnTo>
                    <a:pt x="1439829" y="128136"/>
                  </a:lnTo>
                  <a:cubicBezTo>
                    <a:pt x="1590957" y="252859"/>
                    <a:pt x="1729908" y="391809"/>
                    <a:pt x="1854630" y="542937"/>
                  </a:cubicBezTo>
                  <a:lnTo>
                    <a:pt x="1941976" y="659744"/>
                  </a:lnTo>
                  <a:lnTo>
                    <a:pt x="193435" y="1930134"/>
                  </a:lnTo>
                  <a:close/>
                </a:path>
              </a:pathLst>
            </a:custGeom>
            <a:solidFill>
              <a:srgbClr val="D883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Segment 12"/>
            <p:cNvSpPr/>
            <p:nvPr/>
          </p:nvSpPr>
          <p:spPr>
            <a:xfrm rot="10800000">
              <a:off x="4319174" y="4174770"/>
              <a:ext cx="1494164" cy="2163703"/>
            </a:xfrm>
            <a:custGeom>
              <a:avLst/>
              <a:gdLst>
                <a:gd name="connsiteX0" fmla="*/ 225790 w 1494164"/>
                <a:gd name="connsiteY0" fmla="*/ 2163703 h 2163703"/>
                <a:gd name="connsiteX1" fmla="*/ 225155 w 1494164"/>
                <a:gd name="connsiteY1" fmla="*/ 2163179 h 2163703"/>
                <a:gd name="connsiteX2" fmla="*/ 72277 w 1494164"/>
                <a:gd name="connsiteY2" fmla="*/ 2080199 h 2163703"/>
                <a:gd name="connsiteX3" fmla="*/ 0 w 1494164"/>
                <a:gd name="connsiteY3" fmla="*/ 2053746 h 2163703"/>
                <a:gd name="connsiteX4" fmla="*/ 667302 w 1494164"/>
                <a:gd name="connsiteY4" fmla="*/ 0 h 2163703"/>
                <a:gd name="connsiteX5" fmla="*/ 913047 w 1494164"/>
                <a:gd name="connsiteY5" fmla="*/ 89943 h 2163703"/>
                <a:gd name="connsiteX6" fmla="*/ 1432832 w 1494164"/>
                <a:gd name="connsiteY6" fmla="*/ 372073 h 2163703"/>
                <a:gd name="connsiteX7" fmla="*/ 1494164 w 1494164"/>
                <a:gd name="connsiteY7" fmla="*/ 417936 h 2163703"/>
                <a:gd name="connsiteX8" fmla="*/ 225790 w 1494164"/>
                <a:gd name="connsiteY8" fmla="*/ 2163703 h 2163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4164" h="2163703">
                  <a:moveTo>
                    <a:pt x="225790" y="2163703"/>
                  </a:moveTo>
                  <a:lnTo>
                    <a:pt x="225155" y="2163179"/>
                  </a:lnTo>
                  <a:cubicBezTo>
                    <a:pt x="177275" y="2130832"/>
                    <a:pt x="126115" y="2102971"/>
                    <a:pt x="72277" y="2080199"/>
                  </a:cubicBezTo>
                  <a:lnTo>
                    <a:pt x="0" y="2053746"/>
                  </a:lnTo>
                  <a:lnTo>
                    <a:pt x="667302" y="0"/>
                  </a:lnTo>
                  <a:lnTo>
                    <a:pt x="913047" y="89943"/>
                  </a:lnTo>
                  <a:cubicBezTo>
                    <a:pt x="1096094" y="167365"/>
                    <a:pt x="1270039" y="262092"/>
                    <a:pt x="1432832" y="372073"/>
                  </a:cubicBezTo>
                  <a:lnTo>
                    <a:pt x="1494164" y="417936"/>
                  </a:lnTo>
                  <a:lnTo>
                    <a:pt x="225790" y="2163703"/>
                  </a:lnTo>
                  <a:close/>
                </a:path>
              </a:pathLst>
            </a:custGeom>
            <a:solidFill>
              <a:srgbClr val="00B0F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Segment 11"/>
            <p:cNvSpPr/>
            <p:nvPr/>
          </p:nvSpPr>
          <p:spPr>
            <a:xfrm rot="10800000">
              <a:off x="5149420" y="4285966"/>
              <a:ext cx="938355" cy="2202943"/>
            </a:xfrm>
            <a:custGeom>
              <a:avLst/>
              <a:gdLst>
                <a:gd name="connsiteX0" fmla="*/ 271053 w 938355"/>
                <a:gd name="connsiteY0" fmla="*/ 2202943 h 2202943"/>
                <a:gd name="connsiteX1" fmla="*/ 264025 w 938355"/>
                <a:gd name="connsiteY1" fmla="*/ 2200371 h 2202943"/>
                <a:gd name="connsiteX2" fmla="*/ 88413 w 938355"/>
                <a:gd name="connsiteY2" fmla="*/ 2164556 h 2202943"/>
                <a:gd name="connsiteX3" fmla="*/ 0 w 938355"/>
                <a:gd name="connsiteY3" fmla="*/ 2160091 h 2202943"/>
                <a:gd name="connsiteX4" fmla="*/ 0 w 938355"/>
                <a:gd name="connsiteY4" fmla="*/ 0 h 2202943"/>
                <a:gd name="connsiteX5" fmla="*/ 153860 w 938355"/>
                <a:gd name="connsiteY5" fmla="*/ 3891 h 2202943"/>
                <a:gd name="connsiteX6" fmla="*/ 906343 w 938355"/>
                <a:gd name="connsiteY6" fmla="*/ 137481 h 2202943"/>
                <a:gd name="connsiteX7" fmla="*/ 938355 w 938355"/>
                <a:gd name="connsiteY7" fmla="*/ 149198 h 2202943"/>
                <a:gd name="connsiteX8" fmla="*/ 271053 w 938355"/>
                <a:gd name="connsiteY8" fmla="*/ 2202943 h 2202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8355" h="2202943">
                  <a:moveTo>
                    <a:pt x="271053" y="2202943"/>
                  </a:moveTo>
                  <a:lnTo>
                    <a:pt x="264025" y="2200371"/>
                  </a:lnTo>
                  <a:cubicBezTo>
                    <a:pt x="207662" y="2182841"/>
                    <a:pt x="148924" y="2170701"/>
                    <a:pt x="88413" y="2164556"/>
                  </a:cubicBezTo>
                  <a:lnTo>
                    <a:pt x="0" y="2160091"/>
                  </a:lnTo>
                  <a:lnTo>
                    <a:pt x="0" y="0"/>
                  </a:lnTo>
                  <a:lnTo>
                    <a:pt x="153860" y="3891"/>
                  </a:lnTo>
                  <a:cubicBezTo>
                    <a:pt x="414636" y="17110"/>
                    <a:pt x="666799" y="62975"/>
                    <a:pt x="906343" y="137481"/>
                  </a:cubicBezTo>
                  <a:lnTo>
                    <a:pt x="938355" y="149198"/>
                  </a:lnTo>
                  <a:lnTo>
                    <a:pt x="271053" y="2202943"/>
                  </a:lnTo>
                  <a:close/>
                </a:path>
              </a:pathLst>
            </a:custGeom>
            <a:solidFill>
              <a:srgbClr val="92D05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Segment 10"/>
            <p:cNvSpPr/>
            <p:nvPr/>
          </p:nvSpPr>
          <p:spPr>
            <a:xfrm rot="10800000">
              <a:off x="6092861" y="4290233"/>
              <a:ext cx="928556" cy="2198767"/>
            </a:xfrm>
            <a:custGeom>
              <a:avLst/>
              <a:gdLst>
                <a:gd name="connsiteX0" fmla="*/ 667510 w 928556"/>
                <a:gd name="connsiteY0" fmla="*/ 2198767 h 2198767"/>
                <a:gd name="connsiteX1" fmla="*/ 0 w 928556"/>
                <a:gd name="connsiteY1" fmla="*/ 144380 h 2198767"/>
                <a:gd name="connsiteX2" fmla="*/ 18599 w 928556"/>
                <a:gd name="connsiteY2" fmla="*/ 137572 h 2198767"/>
                <a:gd name="connsiteX3" fmla="*/ 928549 w 928556"/>
                <a:gd name="connsiteY3" fmla="*/ 0 h 2198767"/>
                <a:gd name="connsiteX4" fmla="*/ 928556 w 928556"/>
                <a:gd name="connsiteY4" fmla="*/ 0 h 2198767"/>
                <a:gd name="connsiteX5" fmla="*/ 928556 w 928556"/>
                <a:gd name="connsiteY5" fmla="*/ 2160001 h 2198767"/>
                <a:gd name="connsiteX6" fmla="*/ 928549 w 928556"/>
                <a:gd name="connsiteY6" fmla="*/ 2160000 h 2198767"/>
                <a:gd name="connsiteX7" fmla="*/ 747168 w 928556"/>
                <a:gd name="connsiteY7" fmla="*/ 2178285 h 2198767"/>
                <a:gd name="connsiteX8" fmla="*/ 667510 w 928556"/>
                <a:gd name="connsiteY8" fmla="*/ 2198767 h 2198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8556" h="2198767">
                  <a:moveTo>
                    <a:pt x="667510" y="2198767"/>
                  </a:moveTo>
                  <a:lnTo>
                    <a:pt x="0" y="144380"/>
                  </a:lnTo>
                  <a:lnTo>
                    <a:pt x="18599" y="137572"/>
                  </a:lnTo>
                  <a:cubicBezTo>
                    <a:pt x="306052" y="48165"/>
                    <a:pt x="611676" y="0"/>
                    <a:pt x="928549" y="0"/>
                  </a:cubicBezTo>
                  <a:lnTo>
                    <a:pt x="928556" y="0"/>
                  </a:lnTo>
                  <a:lnTo>
                    <a:pt x="928556" y="2160001"/>
                  </a:lnTo>
                  <a:lnTo>
                    <a:pt x="928549" y="2160000"/>
                  </a:lnTo>
                  <a:cubicBezTo>
                    <a:pt x="866417" y="2160000"/>
                    <a:pt x="805756" y="2166296"/>
                    <a:pt x="747168" y="2178285"/>
                  </a:cubicBezTo>
                  <a:lnTo>
                    <a:pt x="667510" y="2198767"/>
                  </a:lnTo>
                  <a:close/>
                </a:path>
              </a:pathLst>
            </a:cu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Segment 9"/>
            <p:cNvSpPr/>
            <p:nvPr/>
          </p:nvSpPr>
          <p:spPr>
            <a:xfrm rot="10800000">
              <a:off x="6357400" y="4178105"/>
              <a:ext cx="1502694" cy="2165277"/>
            </a:xfrm>
            <a:custGeom>
              <a:avLst/>
              <a:gdLst>
                <a:gd name="connsiteX0" fmla="*/ 1268656 w 1502694"/>
                <a:gd name="connsiteY0" fmla="*/ 2165277 h 2165277"/>
                <a:gd name="connsiteX1" fmla="*/ 0 w 1502694"/>
                <a:gd name="connsiteY1" fmla="*/ 419121 h 2165277"/>
                <a:gd name="connsiteX2" fmla="*/ 56351 w 1502694"/>
                <a:gd name="connsiteY2" fmla="*/ 376982 h 2165277"/>
                <a:gd name="connsiteX3" fmla="*/ 576136 w 1502694"/>
                <a:gd name="connsiteY3" fmla="*/ 94852 h 2165277"/>
                <a:gd name="connsiteX4" fmla="*/ 835293 w 1502694"/>
                <a:gd name="connsiteY4" fmla="*/ 0 h 2165277"/>
                <a:gd name="connsiteX5" fmla="*/ 1502694 w 1502694"/>
                <a:gd name="connsiteY5" fmla="*/ 2054047 h 2165277"/>
                <a:gd name="connsiteX6" fmla="*/ 1499594 w 1502694"/>
                <a:gd name="connsiteY6" fmla="*/ 2054844 h 2165277"/>
                <a:gd name="connsiteX7" fmla="*/ 1338233 w 1502694"/>
                <a:gd name="connsiteY7" fmla="*/ 2123007 h 2165277"/>
                <a:gd name="connsiteX8" fmla="*/ 1268656 w 1502694"/>
                <a:gd name="connsiteY8" fmla="*/ 2165277 h 2165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2694" h="2165277">
                  <a:moveTo>
                    <a:pt x="1268656" y="2165277"/>
                  </a:moveTo>
                  <a:lnTo>
                    <a:pt x="0" y="419121"/>
                  </a:lnTo>
                  <a:lnTo>
                    <a:pt x="56351" y="376982"/>
                  </a:lnTo>
                  <a:cubicBezTo>
                    <a:pt x="219144" y="267001"/>
                    <a:pt x="393090" y="172274"/>
                    <a:pt x="576136" y="94852"/>
                  </a:cubicBezTo>
                  <a:lnTo>
                    <a:pt x="835293" y="0"/>
                  </a:lnTo>
                  <a:lnTo>
                    <a:pt x="1502694" y="2054047"/>
                  </a:lnTo>
                  <a:lnTo>
                    <a:pt x="1499594" y="2054844"/>
                  </a:lnTo>
                  <a:cubicBezTo>
                    <a:pt x="1443231" y="2072375"/>
                    <a:pt x="1389243" y="2095297"/>
                    <a:pt x="1338233" y="2123007"/>
                  </a:cubicBezTo>
                  <a:lnTo>
                    <a:pt x="1268656" y="2165277"/>
                  </a:lnTo>
                  <a:close/>
                </a:path>
              </a:pathLst>
            </a:cu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" name="Segment 8"/>
            <p:cNvSpPr/>
            <p:nvPr/>
          </p:nvSpPr>
          <p:spPr>
            <a:xfrm rot="10800000">
              <a:off x="6594525" y="3988247"/>
              <a:ext cx="1946934" cy="1933858"/>
            </a:xfrm>
            <a:custGeom>
              <a:avLst/>
              <a:gdLst>
                <a:gd name="connsiteX0" fmla="*/ 1748542 w 1946934"/>
                <a:gd name="connsiteY0" fmla="*/ 1933858 h 1933858"/>
                <a:gd name="connsiteX1" fmla="*/ 0 w 1946934"/>
                <a:gd name="connsiteY1" fmla="*/ 663468 h 1933858"/>
                <a:gd name="connsiteX2" fmla="*/ 87346 w 1946934"/>
                <a:gd name="connsiteY2" fmla="*/ 546661 h 1933858"/>
                <a:gd name="connsiteX3" fmla="*/ 502147 w 1946934"/>
                <a:gd name="connsiteY3" fmla="*/ 131860 h 1933858"/>
                <a:gd name="connsiteX4" fmla="*/ 678482 w 1946934"/>
                <a:gd name="connsiteY4" fmla="*/ 0 h 1933858"/>
                <a:gd name="connsiteX5" fmla="*/ 1946934 w 1946934"/>
                <a:gd name="connsiteY5" fmla="*/ 1745875 h 1933858"/>
                <a:gd name="connsiteX6" fmla="*/ 1945393 w 1946934"/>
                <a:gd name="connsiteY6" fmla="*/ 1746811 h 1933858"/>
                <a:gd name="connsiteX7" fmla="*/ 1812195 w 1946934"/>
                <a:gd name="connsiteY7" fmla="*/ 1856709 h 1933858"/>
                <a:gd name="connsiteX8" fmla="*/ 1748542 w 1946934"/>
                <a:gd name="connsiteY8" fmla="*/ 1933858 h 19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46934" h="1933858">
                  <a:moveTo>
                    <a:pt x="1748542" y="1933858"/>
                  </a:moveTo>
                  <a:lnTo>
                    <a:pt x="0" y="663468"/>
                  </a:lnTo>
                  <a:lnTo>
                    <a:pt x="87346" y="546661"/>
                  </a:lnTo>
                  <a:cubicBezTo>
                    <a:pt x="212069" y="395533"/>
                    <a:pt x="351019" y="256583"/>
                    <a:pt x="502147" y="131860"/>
                  </a:cubicBezTo>
                  <a:lnTo>
                    <a:pt x="678482" y="0"/>
                  </a:lnTo>
                  <a:lnTo>
                    <a:pt x="1946934" y="1745875"/>
                  </a:lnTo>
                  <a:lnTo>
                    <a:pt x="1945393" y="1746811"/>
                  </a:lnTo>
                  <a:cubicBezTo>
                    <a:pt x="1897512" y="1779158"/>
                    <a:pt x="1852912" y="1815992"/>
                    <a:pt x="1812195" y="1856709"/>
                  </a:cubicBezTo>
                  <a:lnTo>
                    <a:pt x="1748542" y="1933858"/>
                  </a:lnTo>
                  <a:close/>
                </a:path>
              </a:pathLst>
            </a:cu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Segment 7"/>
            <p:cNvSpPr/>
            <p:nvPr/>
          </p:nvSpPr>
          <p:spPr>
            <a:xfrm rot="10800000">
              <a:off x="6795213" y="3751698"/>
              <a:ext cx="2190784" cy="1504055"/>
            </a:xfrm>
            <a:custGeom>
              <a:avLst/>
              <a:gdLst>
                <a:gd name="connsiteX0" fmla="*/ 2053745 w 2190784"/>
                <a:gd name="connsiteY0" fmla="*/ 1504055 h 1504055"/>
                <a:gd name="connsiteX1" fmla="*/ 0 w 2190784"/>
                <a:gd name="connsiteY1" fmla="*/ 836752 h 1504055"/>
                <a:gd name="connsiteX2" fmla="*/ 73599 w 2190784"/>
                <a:gd name="connsiteY2" fmla="*/ 635663 h 1504055"/>
                <a:gd name="connsiteX3" fmla="*/ 355729 w 2190784"/>
                <a:gd name="connsiteY3" fmla="*/ 115878 h 1504055"/>
                <a:gd name="connsiteX4" fmla="*/ 442381 w 2190784"/>
                <a:gd name="connsiteY4" fmla="*/ 0 h 1504055"/>
                <a:gd name="connsiteX5" fmla="*/ 2190784 w 2190784"/>
                <a:gd name="connsiteY5" fmla="*/ 1270288 h 1504055"/>
                <a:gd name="connsiteX6" fmla="*/ 2146835 w 2190784"/>
                <a:gd name="connsiteY6" fmla="*/ 1323555 h 1504055"/>
                <a:gd name="connsiteX7" fmla="*/ 2063855 w 2190784"/>
                <a:gd name="connsiteY7" fmla="*/ 1476433 h 1504055"/>
                <a:gd name="connsiteX8" fmla="*/ 2053745 w 2190784"/>
                <a:gd name="connsiteY8" fmla="*/ 1504055 h 1504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90784" h="1504055">
                  <a:moveTo>
                    <a:pt x="2053745" y="1504055"/>
                  </a:moveTo>
                  <a:lnTo>
                    <a:pt x="0" y="836752"/>
                  </a:lnTo>
                  <a:lnTo>
                    <a:pt x="73599" y="635663"/>
                  </a:lnTo>
                  <a:cubicBezTo>
                    <a:pt x="151021" y="452617"/>
                    <a:pt x="245748" y="278671"/>
                    <a:pt x="355729" y="115878"/>
                  </a:cubicBezTo>
                  <a:lnTo>
                    <a:pt x="442381" y="0"/>
                  </a:lnTo>
                  <a:lnTo>
                    <a:pt x="2190784" y="1270288"/>
                  </a:lnTo>
                  <a:lnTo>
                    <a:pt x="2146835" y="1323555"/>
                  </a:lnTo>
                  <a:cubicBezTo>
                    <a:pt x="2114488" y="1371435"/>
                    <a:pt x="2086627" y="1422595"/>
                    <a:pt x="2063855" y="1476433"/>
                  </a:cubicBezTo>
                  <a:lnTo>
                    <a:pt x="2053745" y="1504055"/>
                  </a:lnTo>
                  <a:close/>
                </a:path>
              </a:pathLst>
            </a:custGeom>
            <a:solidFill>
              <a:srgbClr val="FF3399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Segment 6"/>
            <p:cNvSpPr/>
            <p:nvPr/>
          </p:nvSpPr>
          <p:spPr>
            <a:xfrm rot="10800000">
              <a:off x="6933491" y="3478781"/>
              <a:ext cx="2218119" cy="936837"/>
            </a:xfrm>
            <a:custGeom>
              <a:avLst/>
              <a:gdLst>
                <a:gd name="connsiteX0" fmla="*/ 2161255 w 2218119"/>
                <a:gd name="connsiteY0" fmla="*/ 936837 h 936837"/>
                <a:gd name="connsiteX1" fmla="*/ 0 w 2218119"/>
                <a:gd name="connsiteY1" fmla="*/ 936837 h 936837"/>
                <a:gd name="connsiteX2" fmla="*/ 2723 w 2218119"/>
                <a:gd name="connsiteY2" fmla="*/ 829151 h 936837"/>
                <a:gd name="connsiteX3" fmla="*/ 136313 w 2218119"/>
                <a:gd name="connsiteY3" fmla="*/ 76668 h 936837"/>
                <a:gd name="connsiteX4" fmla="*/ 164374 w 2218119"/>
                <a:gd name="connsiteY4" fmla="*/ 0 h 936837"/>
                <a:gd name="connsiteX5" fmla="*/ 2218119 w 2218119"/>
                <a:gd name="connsiteY5" fmla="*/ 667303 h 936837"/>
                <a:gd name="connsiteX6" fmla="*/ 2199203 w 2218119"/>
                <a:gd name="connsiteY6" fmla="*/ 718986 h 936837"/>
                <a:gd name="connsiteX7" fmla="*/ 2163388 w 2218119"/>
                <a:gd name="connsiteY7" fmla="*/ 894598 h 936837"/>
                <a:gd name="connsiteX8" fmla="*/ 2161255 w 2218119"/>
                <a:gd name="connsiteY8" fmla="*/ 936837 h 93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8119" h="936837">
                  <a:moveTo>
                    <a:pt x="2161255" y="936837"/>
                  </a:moveTo>
                  <a:lnTo>
                    <a:pt x="0" y="936837"/>
                  </a:lnTo>
                  <a:lnTo>
                    <a:pt x="2723" y="829151"/>
                  </a:lnTo>
                  <a:cubicBezTo>
                    <a:pt x="15941" y="568375"/>
                    <a:pt x="61807" y="316212"/>
                    <a:pt x="136313" y="76668"/>
                  </a:cubicBezTo>
                  <a:lnTo>
                    <a:pt x="164374" y="0"/>
                  </a:lnTo>
                  <a:lnTo>
                    <a:pt x="2218119" y="667303"/>
                  </a:lnTo>
                  <a:lnTo>
                    <a:pt x="2199203" y="718986"/>
                  </a:lnTo>
                  <a:cubicBezTo>
                    <a:pt x="2181672" y="775349"/>
                    <a:pt x="2169533" y="834088"/>
                    <a:pt x="2163388" y="894598"/>
                  </a:cubicBezTo>
                  <a:lnTo>
                    <a:pt x="2161255" y="936837"/>
                  </a:lnTo>
                  <a:close/>
                </a:path>
              </a:pathLst>
            </a:custGeom>
            <a:solidFill>
              <a:srgbClr val="D883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" name="Segment 5"/>
            <p:cNvSpPr/>
            <p:nvPr/>
          </p:nvSpPr>
          <p:spPr>
            <a:xfrm rot="10800000">
              <a:off x="6961500" y="2528615"/>
              <a:ext cx="2191369" cy="946566"/>
            </a:xfrm>
            <a:custGeom>
              <a:avLst/>
              <a:gdLst>
                <a:gd name="connsiteX0" fmla="*/ 135113 w 2191369"/>
                <a:gd name="connsiteY0" fmla="*/ 946566 h 946566"/>
                <a:gd name="connsiteX1" fmla="*/ 62168 w 2191369"/>
                <a:gd name="connsiteY1" fmla="*/ 662878 h 946566"/>
                <a:gd name="connsiteX2" fmla="*/ 0 w 2191369"/>
                <a:gd name="connsiteY2" fmla="*/ 46181 h 946566"/>
                <a:gd name="connsiteX3" fmla="*/ 1168 w 2191369"/>
                <a:gd name="connsiteY3" fmla="*/ 0 h 946566"/>
                <a:gd name="connsiteX4" fmla="*/ 2162332 w 2191369"/>
                <a:gd name="connsiteY4" fmla="*/ 0 h 946566"/>
                <a:gd name="connsiteX5" fmla="*/ 2160000 w 2191369"/>
                <a:gd name="connsiteY5" fmla="*/ 46181 h 946566"/>
                <a:gd name="connsiteX6" fmla="*/ 2178285 w 2191369"/>
                <a:gd name="connsiteY6" fmla="*/ 227562 h 946566"/>
                <a:gd name="connsiteX7" fmla="*/ 2191369 w 2191369"/>
                <a:gd name="connsiteY7" fmla="*/ 278448 h 946566"/>
                <a:gd name="connsiteX8" fmla="*/ 135113 w 2191369"/>
                <a:gd name="connsiteY8" fmla="*/ 946566 h 946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91369" h="946566">
                  <a:moveTo>
                    <a:pt x="135113" y="946566"/>
                  </a:moveTo>
                  <a:lnTo>
                    <a:pt x="62168" y="662878"/>
                  </a:lnTo>
                  <a:cubicBezTo>
                    <a:pt x="21406" y="463679"/>
                    <a:pt x="0" y="257430"/>
                    <a:pt x="0" y="46181"/>
                  </a:cubicBezTo>
                  <a:lnTo>
                    <a:pt x="1168" y="0"/>
                  </a:lnTo>
                  <a:lnTo>
                    <a:pt x="2162332" y="0"/>
                  </a:lnTo>
                  <a:lnTo>
                    <a:pt x="2160000" y="46181"/>
                  </a:lnTo>
                  <a:cubicBezTo>
                    <a:pt x="2160000" y="108313"/>
                    <a:pt x="2166296" y="168975"/>
                    <a:pt x="2178285" y="227562"/>
                  </a:cubicBezTo>
                  <a:lnTo>
                    <a:pt x="2191369" y="278448"/>
                  </a:lnTo>
                  <a:lnTo>
                    <a:pt x="135113" y="946566"/>
                  </a:lnTo>
                  <a:close/>
                </a:path>
              </a:pathLst>
            </a:custGeom>
            <a:solidFill>
              <a:srgbClr val="00B0F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" name="Segment 4"/>
            <p:cNvSpPr/>
            <p:nvPr/>
          </p:nvSpPr>
          <p:spPr>
            <a:xfrm rot="10800000">
              <a:off x="6844059" y="1664977"/>
              <a:ext cx="2172799" cy="1528263"/>
            </a:xfrm>
            <a:custGeom>
              <a:avLst/>
              <a:gdLst>
                <a:gd name="connsiteX0" fmla="*/ 426332 w 2172799"/>
                <a:gd name="connsiteY0" fmla="*/ 1528263 h 1528263"/>
                <a:gd name="connsiteX1" fmla="*/ 386589 w 2172799"/>
                <a:gd name="connsiteY1" fmla="*/ 1475115 h 1528263"/>
                <a:gd name="connsiteX2" fmla="*/ 1561 w 2172799"/>
                <a:gd name="connsiteY2" fmla="*/ 674190 h 1528263"/>
                <a:gd name="connsiteX3" fmla="*/ 0 w 2172799"/>
                <a:gd name="connsiteY3" fmla="*/ 668118 h 1528263"/>
                <a:gd name="connsiteX4" fmla="*/ 2056256 w 2172799"/>
                <a:gd name="connsiteY4" fmla="*/ 0 h 1528263"/>
                <a:gd name="connsiteX5" fmla="*/ 2064451 w 2172799"/>
                <a:gd name="connsiteY5" fmla="*/ 31872 h 1528263"/>
                <a:gd name="connsiteX6" fmla="*/ 2132614 w 2172799"/>
                <a:gd name="connsiteY6" fmla="*/ 193233 h 1528263"/>
                <a:gd name="connsiteX7" fmla="*/ 2172799 w 2172799"/>
                <a:gd name="connsiteY7" fmla="*/ 259380 h 1528263"/>
                <a:gd name="connsiteX8" fmla="*/ 426332 w 2172799"/>
                <a:gd name="connsiteY8" fmla="*/ 1528263 h 1528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72799" h="1528263">
                  <a:moveTo>
                    <a:pt x="426332" y="1528263"/>
                  </a:moveTo>
                  <a:lnTo>
                    <a:pt x="386589" y="1475115"/>
                  </a:lnTo>
                  <a:cubicBezTo>
                    <a:pt x="221618" y="1230925"/>
                    <a:pt x="90968" y="961643"/>
                    <a:pt x="1561" y="674190"/>
                  </a:cubicBezTo>
                  <a:lnTo>
                    <a:pt x="0" y="668118"/>
                  </a:lnTo>
                  <a:lnTo>
                    <a:pt x="2056256" y="0"/>
                  </a:lnTo>
                  <a:lnTo>
                    <a:pt x="2064451" y="31872"/>
                  </a:lnTo>
                  <a:cubicBezTo>
                    <a:pt x="2081982" y="88236"/>
                    <a:pt x="2104904" y="142224"/>
                    <a:pt x="2132614" y="193233"/>
                  </a:cubicBezTo>
                  <a:lnTo>
                    <a:pt x="2172799" y="259380"/>
                  </a:lnTo>
                  <a:lnTo>
                    <a:pt x="426332" y="1528263"/>
                  </a:lnTo>
                  <a:close/>
                </a:path>
              </a:pathLst>
            </a:custGeom>
            <a:solidFill>
              <a:srgbClr val="92D05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" name="Segment 3"/>
            <p:cNvSpPr/>
            <p:nvPr/>
          </p:nvSpPr>
          <p:spPr>
            <a:xfrm rot="10800000">
              <a:off x="6644219" y="974288"/>
              <a:ext cx="1944151" cy="1956485"/>
            </a:xfrm>
            <a:custGeom>
              <a:avLst/>
              <a:gdLst>
                <a:gd name="connsiteX0" fmla="*/ 674048 w 1944151"/>
                <a:gd name="connsiteY0" fmla="*/ 1956485 h 1956485"/>
                <a:gd name="connsiteX1" fmla="*/ 549057 w 1944151"/>
                <a:gd name="connsiteY1" fmla="*/ 1863018 h 1956485"/>
                <a:gd name="connsiteX2" fmla="*/ 134256 w 1944151"/>
                <a:gd name="connsiteY2" fmla="*/ 1448217 h 1956485"/>
                <a:gd name="connsiteX3" fmla="*/ 0 w 1944151"/>
                <a:gd name="connsiteY3" fmla="*/ 1268679 h 1956485"/>
                <a:gd name="connsiteX4" fmla="*/ 1746187 w 1944151"/>
                <a:gd name="connsiteY4" fmla="*/ 0 h 1956485"/>
                <a:gd name="connsiteX5" fmla="*/ 1749207 w 1944151"/>
                <a:gd name="connsiteY5" fmla="*/ 4971 h 1956485"/>
                <a:gd name="connsiteX6" fmla="*/ 1859105 w 1944151"/>
                <a:gd name="connsiteY6" fmla="*/ 138169 h 1956485"/>
                <a:gd name="connsiteX7" fmla="*/ 1944151 w 1944151"/>
                <a:gd name="connsiteY7" fmla="*/ 208338 h 1956485"/>
                <a:gd name="connsiteX8" fmla="*/ 674048 w 1944151"/>
                <a:gd name="connsiteY8" fmla="*/ 1956485 h 1956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44151" h="1956485">
                  <a:moveTo>
                    <a:pt x="674048" y="1956485"/>
                  </a:moveTo>
                  <a:lnTo>
                    <a:pt x="549057" y="1863018"/>
                  </a:lnTo>
                  <a:cubicBezTo>
                    <a:pt x="397929" y="1738296"/>
                    <a:pt x="258978" y="1599345"/>
                    <a:pt x="134256" y="1448217"/>
                  </a:cubicBezTo>
                  <a:lnTo>
                    <a:pt x="0" y="1268679"/>
                  </a:lnTo>
                  <a:lnTo>
                    <a:pt x="1746187" y="0"/>
                  </a:lnTo>
                  <a:lnTo>
                    <a:pt x="1749207" y="4971"/>
                  </a:lnTo>
                  <a:cubicBezTo>
                    <a:pt x="1781554" y="52852"/>
                    <a:pt x="1818388" y="97452"/>
                    <a:pt x="1859105" y="138169"/>
                  </a:cubicBezTo>
                  <a:lnTo>
                    <a:pt x="1944151" y="208338"/>
                  </a:lnTo>
                  <a:lnTo>
                    <a:pt x="674048" y="1956485"/>
                  </a:lnTo>
                  <a:close/>
                </a:path>
              </a:pathLst>
            </a:cu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5" name="Segment 2"/>
            <p:cNvSpPr/>
            <p:nvPr/>
          </p:nvSpPr>
          <p:spPr>
            <a:xfrm rot="10800000">
              <a:off x="6374294" y="520765"/>
              <a:ext cx="1537144" cy="2199375"/>
            </a:xfrm>
            <a:custGeom>
              <a:avLst/>
              <a:gdLst>
                <a:gd name="connsiteX0" fmla="*/ 869841 w 1537144"/>
                <a:gd name="connsiteY0" fmla="*/ 2199375 h 2199375"/>
                <a:gd name="connsiteX1" fmla="*/ 627480 w 1537144"/>
                <a:gd name="connsiteY1" fmla="*/ 2110670 h 2199375"/>
                <a:gd name="connsiteX2" fmla="*/ 107695 w 1537144"/>
                <a:gd name="connsiteY2" fmla="*/ 1828540 h 2199375"/>
                <a:gd name="connsiteX3" fmla="*/ 0 w 1537144"/>
                <a:gd name="connsiteY3" fmla="*/ 1748007 h 2199375"/>
                <a:gd name="connsiteX4" fmla="*/ 1270001 w 1537144"/>
                <a:gd name="connsiteY4" fmla="*/ 0 h 2199375"/>
                <a:gd name="connsiteX5" fmla="*/ 1315372 w 1537144"/>
                <a:gd name="connsiteY5" fmla="*/ 37434 h 2199375"/>
                <a:gd name="connsiteX6" fmla="*/ 1468250 w 1537144"/>
                <a:gd name="connsiteY6" fmla="*/ 120414 h 2199375"/>
                <a:gd name="connsiteX7" fmla="*/ 1537144 w 1537144"/>
                <a:gd name="connsiteY7" fmla="*/ 145629 h 2199375"/>
                <a:gd name="connsiteX8" fmla="*/ 869841 w 1537144"/>
                <a:gd name="connsiteY8" fmla="*/ 2199375 h 2199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7144" h="2199375">
                  <a:moveTo>
                    <a:pt x="869841" y="2199375"/>
                  </a:moveTo>
                  <a:lnTo>
                    <a:pt x="627480" y="2110670"/>
                  </a:lnTo>
                  <a:cubicBezTo>
                    <a:pt x="444433" y="2033248"/>
                    <a:pt x="270488" y="1938521"/>
                    <a:pt x="107695" y="1828540"/>
                  </a:cubicBezTo>
                  <a:lnTo>
                    <a:pt x="0" y="1748007"/>
                  </a:lnTo>
                  <a:lnTo>
                    <a:pt x="1270001" y="0"/>
                  </a:lnTo>
                  <a:lnTo>
                    <a:pt x="1315372" y="37434"/>
                  </a:lnTo>
                  <a:cubicBezTo>
                    <a:pt x="1363252" y="69782"/>
                    <a:pt x="1414412" y="97642"/>
                    <a:pt x="1468250" y="120414"/>
                  </a:cubicBezTo>
                  <a:lnTo>
                    <a:pt x="1537144" y="145629"/>
                  </a:lnTo>
                  <a:lnTo>
                    <a:pt x="869841" y="2199375"/>
                  </a:lnTo>
                  <a:close/>
                </a:path>
              </a:pathLst>
            </a:cu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Segment 1"/>
            <p:cNvSpPr/>
            <p:nvPr/>
          </p:nvSpPr>
          <p:spPr>
            <a:xfrm rot="10800000">
              <a:off x="6092861" y="369000"/>
              <a:ext cx="945352" cy="2204272"/>
            </a:xfrm>
            <a:custGeom>
              <a:avLst/>
              <a:gdLst>
                <a:gd name="connsiteX0" fmla="*/ 945345 w 945352"/>
                <a:gd name="connsiteY0" fmla="*/ 2204272 h 2204272"/>
                <a:gd name="connsiteX1" fmla="*/ 35395 w 945352"/>
                <a:gd name="connsiteY1" fmla="*/ 2066700 h 2204272"/>
                <a:gd name="connsiteX2" fmla="*/ 0 w 945352"/>
                <a:gd name="connsiteY2" fmla="*/ 2053745 h 2204272"/>
                <a:gd name="connsiteX3" fmla="*/ 667302 w 945352"/>
                <a:gd name="connsiteY3" fmla="*/ 0 h 2204272"/>
                <a:gd name="connsiteX4" fmla="*/ 677713 w 945352"/>
                <a:gd name="connsiteY4" fmla="*/ 3810 h 2204272"/>
                <a:gd name="connsiteX5" fmla="*/ 945345 w 945352"/>
                <a:gd name="connsiteY5" fmla="*/ 44272 h 2204272"/>
                <a:gd name="connsiteX6" fmla="*/ 945352 w 945352"/>
                <a:gd name="connsiteY6" fmla="*/ 44272 h 2204272"/>
                <a:gd name="connsiteX7" fmla="*/ 945352 w 945352"/>
                <a:gd name="connsiteY7" fmla="*/ 2204272 h 2204272"/>
                <a:gd name="connsiteX8" fmla="*/ 945345 w 945352"/>
                <a:gd name="connsiteY8" fmla="*/ 2204272 h 2204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5352" h="2204272">
                  <a:moveTo>
                    <a:pt x="945345" y="2204272"/>
                  </a:moveTo>
                  <a:cubicBezTo>
                    <a:pt x="628471" y="2204272"/>
                    <a:pt x="322847" y="2156108"/>
                    <a:pt x="35395" y="2066700"/>
                  </a:cubicBezTo>
                  <a:lnTo>
                    <a:pt x="0" y="2053745"/>
                  </a:lnTo>
                  <a:lnTo>
                    <a:pt x="667302" y="0"/>
                  </a:lnTo>
                  <a:lnTo>
                    <a:pt x="677713" y="3810"/>
                  </a:lnTo>
                  <a:cubicBezTo>
                    <a:pt x="762257" y="30106"/>
                    <a:pt x="852147" y="44272"/>
                    <a:pt x="945345" y="44272"/>
                  </a:cubicBezTo>
                  <a:lnTo>
                    <a:pt x="945352" y="44272"/>
                  </a:lnTo>
                  <a:lnTo>
                    <a:pt x="945352" y="2204272"/>
                  </a:lnTo>
                  <a:lnTo>
                    <a:pt x="945345" y="2204272"/>
                  </a:lnTo>
                  <a:close/>
                </a:path>
              </a:pathLst>
            </a:cu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7" name="Segment 20 text"/>
            <p:cNvSpPr/>
            <p:nvPr/>
          </p:nvSpPr>
          <p:spPr>
            <a:xfrm rot="15670920">
              <a:off x="4710300" y="1296748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LONG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Segment 19 text"/>
            <p:cNvSpPr/>
            <p:nvPr/>
          </p:nvSpPr>
          <p:spPr>
            <a:xfrm rot="14550735">
              <a:off x="4091316" y="1506799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sz="2000" b="0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SHORT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Segment 18 text"/>
            <p:cNvSpPr/>
            <p:nvPr/>
          </p:nvSpPr>
          <p:spPr>
            <a:xfrm rot="13485510">
              <a:off x="3587710" y="1879486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LONG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Segment 17 text"/>
            <p:cNvSpPr/>
            <p:nvPr/>
          </p:nvSpPr>
          <p:spPr>
            <a:xfrm rot="12410662">
              <a:off x="3224914" y="2395225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SHORT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Segment 16 text"/>
            <p:cNvSpPr/>
            <p:nvPr/>
          </p:nvSpPr>
          <p:spPr>
            <a:xfrm rot="11254157">
              <a:off x="3051103" y="2982146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LONG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Segment 15 text"/>
            <p:cNvSpPr/>
            <p:nvPr/>
          </p:nvSpPr>
          <p:spPr>
            <a:xfrm rot="10245823">
              <a:off x="3075115" y="3606083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SHORT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Segment 14 text"/>
            <p:cNvSpPr/>
            <p:nvPr/>
          </p:nvSpPr>
          <p:spPr>
            <a:xfrm rot="9121895">
              <a:off x="3221293" y="4260322"/>
              <a:ext cx="2151925" cy="360001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LONG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Segment 13 text"/>
            <p:cNvSpPr/>
            <p:nvPr/>
          </p:nvSpPr>
          <p:spPr>
            <a:xfrm rot="8078206">
              <a:off x="3641483" y="4669553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SHORT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Segment 12 text"/>
            <p:cNvSpPr/>
            <p:nvPr/>
          </p:nvSpPr>
          <p:spPr>
            <a:xfrm rot="6999791">
              <a:off x="4139768" y="5127305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LONG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Segment 11 text"/>
            <p:cNvSpPr/>
            <p:nvPr/>
          </p:nvSpPr>
          <p:spPr>
            <a:xfrm rot="5922014">
              <a:off x="4750391" y="5283113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SHORT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Segment 10 text"/>
            <p:cNvSpPr/>
            <p:nvPr/>
          </p:nvSpPr>
          <p:spPr>
            <a:xfrm rot="4853777">
              <a:off x="5352234" y="5227129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LONG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Segment 9 text"/>
            <p:cNvSpPr/>
            <p:nvPr/>
          </p:nvSpPr>
          <p:spPr>
            <a:xfrm rot="3791521">
              <a:off x="5937836" y="5045288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SHORT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Segment 8 text"/>
            <p:cNvSpPr/>
            <p:nvPr/>
          </p:nvSpPr>
          <p:spPr>
            <a:xfrm rot="1635201">
              <a:off x="6833907" y="4178734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SHORT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Segment 7 text"/>
            <p:cNvSpPr/>
            <p:nvPr/>
          </p:nvSpPr>
          <p:spPr>
            <a:xfrm rot="2677341">
              <a:off x="6375719" y="4677747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LONG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Segment 6 text"/>
            <p:cNvSpPr/>
            <p:nvPr/>
          </p:nvSpPr>
          <p:spPr>
            <a:xfrm rot="567825">
              <a:off x="7015234" y="3582403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LONG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Segment 5 text"/>
            <p:cNvSpPr/>
            <p:nvPr/>
          </p:nvSpPr>
          <p:spPr>
            <a:xfrm rot="21147311">
              <a:off x="6968054" y="3006486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SHORT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Segment 4 text"/>
            <p:cNvSpPr/>
            <p:nvPr/>
          </p:nvSpPr>
          <p:spPr>
            <a:xfrm rot="19974619">
              <a:off x="6790064" y="2401141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LONG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Segment 3 text"/>
            <p:cNvSpPr/>
            <p:nvPr/>
          </p:nvSpPr>
          <p:spPr>
            <a:xfrm rot="18924954">
              <a:off x="6444871" y="1891919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SHORT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" name="Segment 2 text"/>
            <p:cNvSpPr/>
            <p:nvPr/>
          </p:nvSpPr>
          <p:spPr>
            <a:xfrm rot="17879892">
              <a:off x="5919819" y="1505606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LONG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Segment 1 text"/>
            <p:cNvSpPr/>
            <p:nvPr/>
          </p:nvSpPr>
          <p:spPr>
            <a:xfrm rot="16699658">
              <a:off x="5335361" y="1286797"/>
              <a:ext cx="2137183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SHORT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8" name="Start Button"/>
          <p:cNvSpPr/>
          <p:nvPr/>
        </p:nvSpPr>
        <p:spPr>
          <a:xfrm>
            <a:off x="1556567" y="4107498"/>
            <a:ext cx="1251351" cy="1284928"/>
          </a:xfrm>
          <a:prstGeom prst="ellipse">
            <a:avLst/>
          </a:prstGeom>
          <a:solidFill>
            <a:srgbClr val="00B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</a:t>
            </a:r>
            <a:endParaRPr lang="en-GB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Marker"/>
          <p:cNvSpPr/>
          <p:nvPr/>
        </p:nvSpPr>
        <p:spPr>
          <a:xfrm rot="16200000">
            <a:off x="3901370" y="4289587"/>
            <a:ext cx="481143" cy="377851"/>
          </a:xfrm>
          <a:prstGeom prst="triangle">
            <a:avLst/>
          </a:prstGeom>
          <a:solidFill>
            <a:schemeClr val="tx1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ctángulo 2"/>
          <p:cNvSpPr/>
          <p:nvPr/>
        </p:nvSpPr>
        <p:spPr>
          <a:xfrm>
            <a:off x="4494982" y="4096294"/>
            <a:ext cx="48957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hlinkClick r:id="rId3"/>
              </a:rPr>
              <a:t>https://www.youtube.com/watch?v=9L-VhUmir-</a:t>
            </a:r>
            <a:r>
              <a:rPr lang="es-ES" dirty="0" smtClean="0">
                <a:hlinkClick r:id="rId3"/>
              </a:rPr>
              <a:t>A</a:t>
            </a:r>
            <a:endParaRPr lang="es-ES" dirty="0" smtClean="0"/>
          </a:p>
          <a:p>
            <a:r>
              <a:rPr lang="es-ES" dirty="0"/>
              <a:t> 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5302250" y="2779889"/>
            <a:ext cx="3206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ROLL THE DICE TO SEE HOW MANY LEGS</a:t>
            </a:r>
            <a:endParaRPr lang="es-ES" dirty="0"/>
          </a:p>
        </p:txBody>
      </p:sp>
      <p:pic>
        <p:nvPicPr>
          <p:cNvPr id="100" name="Picture 4" descr="Arrow Bouncing Sticker for iOS &amp; Android | GIPHY">
            <a:extLst>
              <a:ext uri="{FF2B5EF4-FFF2-40B4-BE49-F238E27FC236}">
                <a16:creationId xmlns="" xmlns:a16="http://schemas.microsoft.com/office/drawing/2014/main" id="{AA695189-D344-4A34-84E6-869D333800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777" y="2876775"/>
            <a:ext cx="1286766" cy="148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 descr="Captura de pantalla 2020-08-13 a las 0.22.1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137" y="874890"/>
            <a:ext cx="1062974" cy="1566333"/>
          </a:xfrm>
          <a:prstGeom prst="rect">
            <a:avLst/>
          </a:prstGeom>
        </p:spPr>
      </p:pic>
      <p:pic>
        <p:nvPicPr>
          <p:cNvPr id="60" name="Google Shape;98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5857" y="58985"/>
            <a:ext cx="1194242" cy="12765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5407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" grpId="0" animBg="1"/>
      <p:bldP spid="307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Captura de pantalla 2020-08-13 a las 0.41.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7" name="Anchor"/>
          <p:cNvSpPr/>
          <p:nvPr/>
        </p:nvSpPr>
        <p:spPr>
          <a:xfrm rot="5400000">
            <a:off x="7158154" y="3626323"/>
            <a:ext cx="1603812" cy="1261328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Rectángulo 45">
            <a:extLst>
              <a:ext uri="{FF2B5EF4-FFF2-40B4-BE49-F238E27FC236}">
                <a16:creationId xmlns="" xmlns:a16="http://schemas.microsoft.com/office/drawing/2014/main" id="{01C20C53-D2EF-E34C-92E9-117BF7FF4FC6}"/>
              </a:ext>
            </a:extLst>
          </p:cNvPr>
          <p:cNvSpPr/>
          <p:nvPr/>
        </p:nvSpPr>
        <p:spPr>
          <a:xfrm>
            <a:off x="-578546" y="219972"/>
            <a:ext cx="10800159" cy="672245"/>
          </a:xfrm>
          <a:prstGeom prst="rect">
            <a:avLst/>
          </a:prstGeom>
          <a:noFill/>
        </p:spPr>
        <p:txBody>
          <a:bodyPr wrap="square" lIns="117104" tIns="58552" rIns="117104" bIns="58552">
            <a:spAutoFit/>
          </a:bodyPr>
          <a:lstStyle/>
          <a:p>
            <a:pPr algn="ctr">
              <a:tabLst>
                <a:tab pos="1368425" algn="l"/>
              </a:tabLst>
            </a:pPr>
            <a:r>
              <a:rPr lang="es-ES" sz="360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Summer Sunshine Blackout" panose="02000000000000000000" pitchFamily="2" charset="77"/>
              </a:rPr>
              <a:t>MONSTER ROULETTE</a:t>
            </a:r>
            <a:endParaRPr lang="es-ES" sz="360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G Summer Sunshine Blackout" panose="02000000000000000000" pitchFamily="2" charset="77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9697BB08-E4DC-444E-BFEA-C21273DA553E}"/>
              </a:ext>
            </a:extLst>
          </p:cNvPr>
          <p:cNvSpPr txBox="1"/>
          <p:nvPr/>
        </p:nvSpPr>
        <p:spPr>
          <a:xfrm>
            <a:off x="4012236" y="948428"/>
            <a:ext cx="15229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 err="1" smtClean="0"/>
              <a:t>It</a:t>
            </a:r>
            <a:r>
              <a:rPr lang="es-ES" sz="3600" dirty="0" smtClean="0"/>
              <a:t> has…</a:t>
            </a:r>
          </a:p>
          <a:p>
            <a:r>
              <a:rPr lang="es-ES" sz="3600" dirty="0" smtClean="0"/>
              <a:t>ARMS</a:t>
            </a:r>
          </a:p>
        </p:txBody>
      </p:sp>
      <p:grpSp>
        <p:nvGrpSpPr>
          <p:cNvPr id="48" name="Spinning Wheel"/>
          <p:cNvGrpSpPr/>
          <p:nvPr/>
        </p:nvGrpSpPr>
        <p:grpSpPr>
          <a:xfrm rot="5400000">
            <a:off x="9013" y="2186464"/>
            <a:ext cx="4366740" cy="4151883"/>
            <a:chOff x="3031382" y="369000"/>
            <a:chExt cx="6135777" cy="6170075"/>
          </a:xfrm>
        </p:grpSpPr>
        <p:sp>
          <p:nvSpPr>
            <p:cNvPr id="49" name="Segment 20"/>
            <p:cNvSpPr/>
            <p:nvPr/>
          </p:nvSpPr>
          <p:spPr>
            <a:xfrm rot="10800000">
              <a:off x="5132624" y="369091"/>
              <a:ext cx="955151" cy="2209090"/>
            </a:xfrm>
            <a:custGeom>
              <a:avLst/>
              <a:gdLst>
                <a:gd name="connsiteX0" fmla="*/ 0 w 955151"/>
                <a:gd name="connsiteY0" fmla="*/ 2209090 h 2209090"/>
                <a:gd name="connsiteX1" fmla="*/ 0 w 955151"/>
                <a:gd name="connsiteY1" fmla="*/ 48999 h 2209090"/>
                <a:gd name="connsiteX2" fmla="*/ 88413 w 955151"/>
                <a:gd name="connsiteY2" fmla="*/ 44534 h 2209090"/>
                <a:gd name="connsiteX3" fmla="*/ 264025 w 955151"/>
                <a:gd name="connsiteY3" fmla="*/ 8719 h 2209090"/>
                <a:gd name="connsiteX4" fmla="*/ 287848 w 955151"/>
                <a:gd name="connsiteY4" fmla="*/ 0 h 2209090"/>
                <a:gd name="connsiteX5" fmla="*/ 955151 w 955151"/>
                <a:gd name="connsiteY5" fmla="*/ 2053745 h 2209090"/>
                <a:gd name="connsiteX6" fmla="*/ 906343 w 955151"/>
                <a:gd name="connsiteY6" fmla="*/ 2071609 h 2209090"/>
                <a:gd name="connsiteX7" fmla="*/ 153860 w 955151"/>
                <a:gd name="connsiteY7" fmla="*/ 2205199 h 2209090"/>
                <a:gd name="connsiteX8" fmla="*/ 0 w 955151"/>
                <a:gd name="connsiteY8" fmla="*/ 2209090 h 2209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5151" h="2209090">
                  <a:moveTo>
                    <a:pt x="0" y="2209090"/>
                  </a:moveTo>
                  <a:lnTo>
                    <a:pt x="0" y="48999"/>
                  </a:lnTo>
                  <a:lnTo>
                    <a:pt x="88413" y="44534"/>
                  </a:lnTo>
                  <a:cubicBezTo>
                    <a:pt x="148924" y="38389"/>
                    <a:pt x="207662" y="26250"/>
                    <a:pt x="264025" y="8719"/>
                  </a:cubicBezTo>
                  <a:lnTo>
                    <a:pt x="287848" y="0"/>
                  </a:lnTo>
                  <a:lnTo>
                    <a:pt x="955151" y="2053745"/>
                  </a:lnTo>
                  <a:lnTo>
                    <a:pt x="906343" y="2071609"/>
                  </a:lnTo>
                  <a:cubicBezTo>
                    <a:pt x="666799" y="2146115"/>
                    <a:pt x="414636" y="2191981"/>
                    <a:pt x="153860" y="2205199"/>
                  </a:cubicBezTo>
                  <a:lnTo>
                    <a:pt x="0" y="2209090"/>
                  </a:lnTo>
                  <a:close/>
                </a:path>
              </a:pathLst>
            </a:custGeom>
            <a:solidFill>
              <a:srgbClr val="D883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Segment 19"/>
            <p:cNvSpPr/>
            <p:nvPr/>
          </p:nvSpPr>
          <p:spPr>
            <a:xfrm rot="10800000">
              <a:off x="4267831" y="525674"/>
              <a:ext cx="1528712" cy="2198430"/>
            </a:xfrm>
            <a:custGeom>
              <a:avLst/>
              <a:gdLst>
                <a:gd name="connsiteX0" fmla="*/ 667303 w 1528712"/>
                <a:gd name="connsiteY0" fmla="*/ 2198430 h 2198430"/>
                <a:gd name="connsiteX1" fmla="*/ 0 w 1528712"/>
                <a:gd name="connsiteY1" fmla="*/ 144685 h 2198430"/>
                <a:gd name="connsiteX2" fmla="*/ 55482 w 1528712"/>
                <a:gd name="connsiteY2" fmla="*/ 124378 h 2198430"/>
                <a:gd name="connsiteX3" fmla="*/ 208360 w 1528712"/>
                <a:gd name="connsiteY3" fmla="*/ 41398 h 2198430"/>
                <a:gd name="connsiteX4" fmla="*/ 258536 w 1528712"/>
                <a:gd name="connsiteY4" fmla="*/ 0 h 2198430"/>
                <a:gd name="connsiteX5" fmla="*/ 1528712 w 1528712"/>
                <a:gd name="connsiteY5" fmla="*/ 1748248 h 2198430"/>
                <a:gd name="connsiteX6" fmla="*/ 1416037 w 1528712"/>
                <a:gd name="connsiteY6" fmla="*/ 1832504 h 2198430"/>
                <a:gd name="connsiteX7" fmla="*/ 896252 w 1528712"/>
                <a:gd name="connsiteY7" fmla="*/ 2114634 h 2198430"/>
                <a:gd name="connsiteX8" fmla="*/ 667303 w 1528712"/>
                <a:gd name="connsiteY8" fmla="*/ 2198430 h 2198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8712" h="2198430">
                  <a:moveTo>
                    <a:pt x="667303" y="2198430"/>
                  </a:moveTo>
                  <a:lnTo>
                    <a:pt x="0" y="144685"/>
                  </a:lnTo>
                  <a:lnTo>
                    <a:pt x="55482" y="124378"/>
                  </a:lnTo>
                  <a:cubicBezTo>
                    <a:pt x="109320" y="101606"/>
                    <a:pt x="160480" y="73746"/>
                    <a:pt x="208360" y="41398"/>
                  </a:cubicBezTo>
                  <a:lnTo>
                    <a:pt x="258536" y="0"/>
                  </a:lnTo>
                  <a:lnTo>
                    <a:pt x="1528712" y="1748248"/>
                  </a:lnTo>
                  <a:lnTo>
                    <a:pt x="1416037" y="1832504"/>
                  </a:lnTo>
                  <a:cubicBezTo>
                    <a:pt x="1253244" y="1942485"/>
                    <a:pt x="1079299" y="2037212"/>
                    <a:pt x="896252" y="2114634"/>
                  </a:cubicBezTo>
                  <a:lnTo>
                    <a:pt x="667303" y="2198430"/>
                  </a:lnTo>
                  <a:close/>
                </a:path>
              </a:pathLst>
            </a:custGeom>
            <a:solidFill>
              <a:srgbClr val="00B0F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Segment 18"/>
            <p:cNvSpPr/>
            <p:nvPr/>
          </p:nvSpPr>
          <p:spPr>
            <a:xfrm rot="10800000">
              <a:off x="3595881" y="978012"/>
              <a:ext cx="1939345" cy="1952761"/>
            </a:xfrm>
            <a:custGeom>
              <a:avLst/>
              <a:gdLst>
                <a:gd name="connsiteX0" fmla="*/ 1270277 w 1939345"/>
                <a:gd name="connsiteY0" fmla="*/ 1952761 h 1952761"/>
                <a:gd name="connsiteX1" fmla="*/ 0 w 1939345"/>
                <a:gd name="connsiteY1" fmla="*/ 204374 h 1952761"/>
                <a:gd name="connsiteX2" fmla="*/ 80240 w 1939345"/>
                <a:gd name="connsiteY2" fmla="*/ 138169 h 1952761"/>
                <a:gd name="connsiteX3" fmla="*/ 190138 w 1939345"/>
                <a:gd name="connsiteY3" fmla="*/ 4971 h 1952761"/>
                <a:gd name="connsiteX4" fmla="*/ 193158 w 1939345"/>
                <a:gd name="connsiteY4" fmla="*/ 0 h 1952761"/>
                <a:gd name="connsiteX5" fmla="*/ 1939345 w 1939345"/>
                <a:gd name="connsiteY5" fmla="*/ 1268679 h 1952761"/>
                <a:gd name="connsiteX6" fmla="*/ 1805089 w 1939345"/>
                <a:gd name="connsiteY6" fmla="*/ 1448217 h 1952761"/>
                <a:gd name="connsiteX7" fmla="*/ 1390288 w 1939345"/>
                <a:gd name="connsiteY7" fmla="*/ 1863018 h 1952761"/>
                <a:gd name="connsiteX8" fmla="*/ 1270277 w 1939345"/>
                <a:gd name="connsiteY8" fmla="*/ 1952761 h 1952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39345" h="1952761">
                  <a:moveTo>
                    <a:pt x="1270277" y="1952761"/>
                  </a:moveTo>
                  <a:lnTo>
                    <a:pt x="0" y="204374"/>
                  </a:lnTo>
                  <a:lnTo>
                    <a:pt x="80240" y="138169"/>
                  </a:lnTo>
                  <a:cubicBezTo>
                    <a:pt x="120957" y="97452"/>
                    <a:pt x="157791" y="52852"/>
                    <a:pt x="190138" y="4971"/>
                  </a:cubicBezTo>
                  <a:lnTo>
                    <a:pt x="193158" y="0"/>
                  </a:lnTo>
                  <a:lnTo>
                    <a:pt x="1939345" y="1268679"/>
                  </a:lnTo>
                  <a:lnTo>
                    <a:pt x="1805089" y="1448217"/>
                  </a:lnTo>
                  <a:cubicBezTo>
                    <a:pt x="1680367" y="1599345"/>
                    <a:pt x="1541416" y="1738296"/>
                    <a:pt x="1390288" y="1863018"/>
                  </a:cubicBezTo>
                  <a:lnTo>
                    <a:pt x="1270277" y="1952761"/>
                  </a:lnTo>
                  <a:close/>
                </a:path>
              </a:pathLst>
            </a:custGeom>
            <a:solidFill>
              <a:srgbClr val="92D05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Segment 17"/>
            <p:cNvSpPr/>
            <p:nvPr/>
          </p:nvSpPr>
          <p:spPr>
            <a:xfrm rot="10800000">
              <a:off x="3167393" y="1664977"/>
              <a:ext cx="2172799" cy="1528261"/>
            </a:xfrm>
            <a:custGeom>
              <a:avLst/>
              <a:gdLst>
                <a:gd name="connsiteX0" fmla="*/ 1746467 w 2172799"/>
                <a:gd name="connsiteY0" fmla="*/ 1528261 h 1528261"/>
                <a:gd name="connsiteX1" fmla="*/ 0 w 2172799"/>
                <a:gd name="connsiteY1" fmla="*/ 259378 h 1528261"/>
                <a:gd name="connsiteX2" fmla="*/ 40185 w 2172799"/>
                <a:gd name="connsiteY2" fmla="*/ 193231 h 1528261"/>
                <a:gd name="connsiteX3" fmla="*/ 108348 w 2172799"/>
                <a:gd name="connsiteY3" fmla="*/ 31870 h 1528261"/>
                <a:gd name="connsiteX4" fmla="*/ 116543 w 2172799"/>
                <a:gd name="connsiteY4" fmla="*/ 0 h 1528261"/>
                <a:gd name="connsiteX5" fmla="*/ 2172799 w 2172799"/>
                <a:gd name="connsiteY5" fmla="*/ 668119 h 1528261"/>
                <a:gd name="connsiteX6" fmla="*/ 2171238 w 2172799"/>
                <a:gd name="connsiteY6" fmla="*/ 674188 h 1528261"/>
                <a:gd name="connsiteX7" fmla="*/ 1786210 w 2172799"/>
                <a:gd name="connsiteY7" fmla="*/ 1475113 h 1528261"/>
                <a:gd name="connsiteX8" fmla="*/ 1746467 w 2172799"/>
                <a:gd name="connsiteY8" fmla="*/ 1528261 h 1528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72799" h="1528261">
                  <a:moveTo>
                    <a:pt x="1746467" y="1528261"/>
                  </a:moveTo>
                  <a:lnTo>
                    <a:pt x="0" y="259378"/>
                  </a:lnTo>
                  <a:lnTo>
                    <a:pt x="40185" y="193231"/>
                  </a:lnTo>
                  <a:cubicBezTo>
                    <a:pt x="67895" y="142222"/>
                    <a:pt x="90817" y="88234"/>
                    <a:pt x="108348" y="31870"/>
                  </a:cubicBezTo>
                  <a:lnTo>
                    <a:pt x="116543" y="0"/>
                  </a:lnTo>
                  <a:lnTo>
                    <a:pt x="2172799" y="668119"/>
                  </a:lnTo>
                  <a:lnTo>
                    <a:pt x="2171238" y="674188"/>
                  </a:lnTo>
                  <a:cubicBezTo>
                    <a:pt x="2081831" y="961641"/>
                    <a:pt x="1951181" y="1230923"/>
                    <a:pt x="1786210" y="1475113"/>
                  </a:cubicBezTo>
                  <a:lnTo>
                    <a:pt x="1746467" y="1528261"/>
                  </a:lnTo>
                  <a:close/>
                </a:path>
              </a:pathLst>
            </a:cu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Segment 16"/>
            <p:cNvSpPr/>
            <p:nvPr/>
          </p:nvSpPr>
          <p:spPr>
            <a:xfrm rot="10800000">
              <a:off x="3031382" y="2528612"/>
              <a:ext cx="2191369" cy="946569"/>
            </a:xfrm>
            <a:custGeom>
              <a:avLst/>
              <a:gdLst>
                <a:gd name="connsiteX0" fmla="*/ 2056256 w 2191369"/>
                <a:gd name="connsiteY0" fmla="*/ 946569 h 946569"/>
                <a:gd name="connsiteX1" fmla="*/ 0 w 2191369"/>
                <a:gd name="connsiteY1" fmla="*/ 278450 h 946569"/>
                <a:gd name="connsiteX2" fmla="*/ 13084 w 2191369"/>
                <a:gd name="connsiteY2" fmla="*/ 227562 h 946569"/>
                <a:gd name="connsiteX3" fmla="*/ 31369 w 2191369"/>
                <a:gd name="connsiteY3" fmla="*/ 46181 h 946569"/>
                <a:gd name="connsiteX4" fmla="*/ 29037 w 2191369"/>
                <a:gd name="connsiteY4" fmla="*/ 0 h 946569"/>
                <a:gd name="connsiteX5" fmla="*/ 2190201 w 2191369"/>
                <a:gd name="connsiteY5" fmla="*/ 0 h 946569"/>
                <a:gd name="connsiteX6" fmla="*/ 2191369 w 2191369"/>
                <a:gd name="connsiteY6" fmla="*/ 46181 h 946569"/>
                <a:gd name="connsiteX7" fmla="*/ 2129201 w 2191369"/>
                <a:gd name="connsiteY7" fmla="*/ 662878 h 946569"/>
                <a:gd name="connsiteX8" fmla="*/ 2056256 w 2191369"/>
                <a:gd name="connsiteY8" fmla="*/ 946569 h 946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91369" h="946569">
                  <a:moveTo>
                    <a:pt x="2056256" y="946569"/>
                  </a:moveTo>
                  <a:lnTo>
                    <a:pt x="0" y="278450"/>
                  </a:lnTo>
                  <a:lnTo>
                    <a:pt x="13084" y="227562"/>
                  </a:lnTo>
                  <a:cubicBezTo>
                    <a:pt x="25073" y="168975"/>
                    <a:pt x="31369" y="108313"/>
                    <a:pt x="31369" y="46181"/>
                  </a:cubicBezTo>
                  <a:lnTo>
                    <a:pt x="29037" y="0"/>
                  </a:lnTo>
                  <a:lnTo>
                    <a:pt x="2190201" y="0"/>
                  </a:lnTo>
                  <a:lnTo>
                    <a:pt x="2191369" y="46181"/>
                  </a:lnTo>
                  <a:cubicBezTo>
                    <a:pt x="2191369" y="257430"/>
                    <a:pt x="2169963" y="463679"/>
                    <a:pt x="2129201" y="662878"/>
                  </a:cubicBezTo>
                  <a:lnTo>
                    <a:pt x="2056256" y="946569"/>
                  </a:lnTo>
                  <a:close/>
                </a:path>
              </a:pathLst>
            </a:cu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Segment 15"/>
            <p:cNvSpPr/>
            <p:nvPr/>
          </p:nvSpPr>
          <p:spPr>
            <a:xfrm rot="10800000">
              <a:off x="3032639" y="3478781"/>
              <a:ext cx="2218120" cy="936839"/>
            </a:xfrm>
            <a:custGeom>
              <a:avLst/>
              <a:gdLst>
                <a:gd name="connsiteX0" fmla="*/ 2218120 w 2218120"/>
                <a:gd name="connsiteY0" fmla="*/ 936839 h 936839"/>
                <a:gd name="connsiteX1" fmla="*/ 56865 w 2218120"/>
                <a:gd name="connsiteY1" fmla="*/ 936839 h 936839"/>
                <a:gd name="connsiteX2" fmla="*/ 54732 w 2218120"/>
                <a:gd name="connsiteY2" fmla="*/ 894600 h 936839"/>
                <a:gd name="connsiteX3" fmla="*/ 18917 w 2218120"/>
                <a:gd name="connsiteY3" fmla="*/ 718988 h 936839"/>
                <a:gd name="connsiteX4" fmla="*/ 0 w 2218120"/>
                <a:gd name="connsiteY4" fmla="*/ 667302 h 936839"/>
                <a:gd name="connsiteX5" fmla="*/ 2053746 w 2218120"/>
                <a:gd name="connsiteY5" fmla="*/ 0 h 936839"/>
                <a:gd name="connsiteX6" fmla="*/ 2081807 w 2218120"/>
                <a:gd name="connsiteY6" fmla="*/ 76670 h 936839"/>
                <a:gd name="connsiteX7" fmla="*/ 2215397 w 2218120"/>
                <a:gd name="connsiteY7" fmla="*/ 829153 h 936839"/>
                <a:gd name="connsiteX8" fmla="*/ 2218120 w 2218120"/>
                <a:gd name="connsiteY8" fmla="*/ 936839 h 936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8120" h="936839">
                  <a:moveTo>
                    <a:pt x="2218120" y="936839"/>
                  </a:moveTo>
                  <a:lnTo>
                    <a:pt x="56865" y="936839"/>
                  </a:lnTo>
                  <a:lnTo>
                    <a:pt x="54732" y="894600"/>
                  </a:lnTo>
                  <a:cubicBezTo>
                    <a:pt x="48587" y="834090"/>
                    <a:pt x="36448" y="775351"/>
                    <a:pt x="18917" y="718988"/>
                  </a:cubicBezTo>
                  <a:lnTo>
                    <a:pt x="0" y="667302"/>
                  </a:lnTo>
                  <a:lnTo>
                    <a:pt x="2053746" y="0"/>
                  </a:lnTo>
                  <a:lnTo>
                    <a:pt x="2081807" y="76670"/>
                  </a:lnTo>
                  <a:cubicBezTo>
                    <a:pt x="2156314" y="316214"/>
                    <a:pt x="2202179" y="568377"/>
                    <a:pt x="2215397" y="829153"/>
                  </a:cubicBezTo>
                  <a:lnTo>
                    <a:pt x="2218120" y="936839"/>
                  </a:lnTo>
                  <a:close/>
                </a:path>
              </a:pathLst>
            </a:cu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Segment 14"/>
            <p:cNvSpPr/>
            <p:nvPr/>
          </p:nvSpPr>
          <p:spPr>
            <a:xfrm rot="10800000">
              <a:off x="3198254" y="3751701"/>
              <a:ext cx="2190783" cy="1504053"/>
            </a:xfrm>
            <a:custGeom>
              <a:avLst/>
              <a:gdLst>
                <a:gd name="connsiteX0" fmla="*/ 137038 w 2190783"/>
                <a:gd name="connsiteY0" fmla="*/ 1504053 h 1504053"/>
                <a:gd name="connsiteX1" fmla="*/ 126929 w 2190783"/>
                <a:gd name="connsiteY1" fmla="*/ 1476434 h 1504053"/>
                <a:gd name="connsiteX2" fmla="*/ 43949 w 2190783"/>
                <a:gd name="connsiteY2" fmla="*/ 1323556 h 1504053"/>
                <a:gd name="connsiteX3" fmla="*/ 0 w 2190783"/>
                <a:gd name="connsiteY3" fmla="*/ 1270289 h 1504053"/>
                <a:gd name="connsiteX4" fmla="*/ 1748403 w 2190783"/>
                <a:gd name="connsiteY4" fmla="*/ 0 h 1504053"/>
                <a:gd name="connsiteX5" fmla="*/ 1835055 w 2190783"/>
                <a:gd name="connsiteY5" fmla="*/ 115879 h 1504053"/>
                <a:gd name="connsiteX6" fmla="*/ 2117185 w 2190783"/>
                <a:gd name="connsiteY6" fmla="*/ 635664 h 1504053"/>
                <a:gd name="connsiteX7" fmla="*/ 2190783 w 2190783"/>
                <a:gd name="connsiteY7" fmla="*/ 836751 h 1504053"/>
                <a:gd name="connsiteX8" fmla="*/ 137038 w 2190783"/>
                <a:gd name="connsiteY8" fmla="*/ 1504053 h 1504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90783" h="1504053">
                  <a:moveTo>
                    <a:pt x="137038" y="1504053"/>
                  </a:moveTo>
                  <a:lnTo>
                    <a:pt x="126929" y="1476434"/>
                  </a:lnTo>
                  <a:cubicBezTo>
                    <a:pt x="104157" y="1422596"/>
                    <a:pt x="76297" y="1371436"/>
                    <a:pt x="43949" y="1323556"/>
                  </a:cubicBezTo>
                  <a:lnTo>
                    <a:pt x="0" y="1270289"/>
                  </a:lnTo>
                  <a:lnTo>
                    <a:pt x="1748403" y="0"/>
                  </a:lnTo>
                  <a:lnTo>
                    <a:pt x="1835055" y="115879"/>
                  </a:lnTo>
                  <a:cubicBezTo>
                    <a:pt x="1945036" y="278672"/>
                    <a:pt x="2039763" y="452618"/>
                    <a:pt x="2117185" y="635664"/>
                  </a:cubicBezTo>
                  <a:lnTo>
                    <a:pt x="2190783" y="836751"/>
                  </a:lnTo>
                  <a:lnTo>
                    <a:pt x="137038" y="1504053"/>
                  </a:lnTo>
                  <a:close/>
                </a:path>
              </a:pathLst>
            </a:custGeom>
            <a:solidFill>
              <a:srgbClr val="FF3399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56" name="Segment 13"/>
            <p:cNvSpPr/>
            <p:nvPr/>
          </p:nvSpPr>
          <p:spPr>
            <a:xfrm rot="10800000">
              <a:off x="3642790" y="3988247"/>
              <a:ext cx="1941976" cy="1930134"/>
            </a:xfrm>
            <a:custGeom>
              <a:avLst/>
              <a:gdLst>
                <a:gd name="connsiteX0" fmla="*/ 193435 w 1941976"/>
                <a:gd name="connsiteY0" fmla="*/ 1930134 h 1930134"/>
                <a:gd name="connsiteX1" fmla="*/ 129781 w 1941976"/>
                <a:gd name="connsiteY1" fmla="*/ 1852985 h 1930134"/>
                <a:gd name="connsiteX2" fmla="*/ 0 w 1941976"/>
                <a:gd name="connsiteY2" fmla="*/ 1745906 h 1930134"/>
                <a:gd name="connsiteX3" fmla="*/ 1268475 w 1941976"/>
                <a:gd name="connsiteY3" fmla="*/ 0 h 1930134"/>
                <a:gd name="connsiteX4" fmla="*/ 1439829 w 1941976"/>
                <a:gd name="connsiteY4" fmla="*/ 128136 h 1930134"/>
                <a:gd name="connsiteX5" fmla="*/ 1854630 w 1941976"/>
                <a:gd name="connsiteY5" fmla="*/ 542937 h 1930134"/>
                <a:gd name="connsiteX6" fmla="*/ 1941976 w 1941976"/>
                <a:gd name="connsiteY6" fmla="*/ 659744 h 1930134"/>
                <a:gd name="connsiteX7" fmla="*/ 193435 w 1941976"/>
                <a:gd name="connsiteY7" fmla="*/ 1930134 h 1930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41976" h="1930134">
                  <a:moveTo>
                    <a:pt x="193435" y="1930134"/>
                  </a:moveTo>
                  <a:lnTo>
                    <a:pt x="129781" y="1852985"/>
                  </a:lnTo>
                  <a:lnTo>
                    <a:pt x="0" y="1745906"/>
                  </a:lnTo>
                  <a:lnTo>
                    <a:pt x="1268475" y="0"/>
                  </a:lnTo>
                  <a:lnTo>
                    <a:pt x="1439829" y="128136"/>
                  </a:lnTo>
                  <a:cubicBezTo>
                    <a:pt x="1590957" y="252859"/>
                    <a:pt x="1729908" y="391809"/>
                    <a:pt x="1854630" y="542937"/>
                  </a:cubicBezTo>
                  <a:lnTo>
                    <a:pt x="1941976" y="659744"/>
                  </a:lnTo>
                  <a:lnTo>
                    <a:pt x="193435" y="1930134"/>
                  </a:lnTo>
                  <a:close/>
                </a:path>
              </a:pathLst>
            </a:custGeom>
            <a:solidFill>
              <a:srgbClr val="D883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Segment 12"/>
            <p:cNvSpPr/>
            <p:nvPr/>
          </p:nvSpPr>
          <p:spPr>
            <a:xfrm rot="10800000">
              <a:off x="4319174" y="4174770"/>
              <a:ext cx="1494164" cy="2163703"/>
            </a:xfrm>
            <a:custGeom>
              <a:avLst/>
              <a:gdLst>
                <a:gd name="connsiteX0" fmla="*/ 225790 w 1494164"/>
                <a:gd name="connsiteY0" fmla="*/ 2163703 h 2163703"/>
                <a:gd name="connsiteX1" fmla="*/ 225155 w 1494164"/>
                <a:gd name="connsiteY1" fmla="*/ 2163179 h 2163703"/>
                <a:gd name="connsiteX2" fmla="*/ 72277 w 1494164"/>
                <a:gd name="connsiteY2" fmla="*/ 2080199 h 2163703"/>
                <a:gd name="connsiteX3" fmla="*/ 0 w 1494164"/>
                <a:gd name="connsiteY3" fmla="*/ 2053746 h 2163703"/>
                <a:gd name="connsiteX4" fmla="*/ 667302 w 1494164"/>
                <a:gd name="connsiteY4" fmla="*/ 0 h 2163703"/>
                <a:gd name="connsiteX5" fmla="*/ 913047 w 1494164"/>
                <a:gd name="connsiteY5" fmla="*/ 89943 h 2163703"/>
                <a:gd name="connsiteX6" fmla="*/ 1432832 w 1494164"/>
                <a:gd name="connsiteY6" fmla="*/ 372073 h 2163703"/>
                <a:gd name="connsiteX7" fmla="*/ 1494164 w 1494164"/>
                <a:gd name="connsiteY7" fmla="*/ 417936 h 2163703"/>
                <a:gd name="connsiteX8" fmla="*/ 225790 w 1494164"/>
                <a:gd name="connsiteY8" fmla="*/ 2163703 h 2163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4164" h="2163703">
                  <a:moveTo>
                    <a:pt x="225790" y="2163703"/>
                  </a:moveTo>
                  <a:lnTo>
                    <a:pt x="225155" y="2163179"/>
                  </a:lnTo>
                  <a:cubicBezTo>
                    <a:pt x="177275" y="2130832"/>
                    <a:pt x="126115" y="2102971"/>
                    <a:pt x="72277" y="2080199"/>
                  </a:cubicBezTo>
                  <a:lnTo>
                    <a:pt x="0" y="2053746"/>
                  </a:lnTo>
                  <a:lnTo>
                    <a:pt x="667302" y="0"/>
                  </a:lnTo>
                  <a:lnTo>
                    <a:pt x="913047" y="89943"/>
                  </a:lnTo>
                  <a:cubicBezTo>
                    <a:pt x="1096094" y="167365"/>
                    <a:pt x="1270039" y="262092"/>
                    <a:pt x="1432832" y="372073"/>
                  </a:cubicBezTo>
                  <a:lnTo>
                    <a:pt x="1494164" y="417936"/>
                  </a:lnTo>
                  <a:lnTo>
                    <a:pt x="225790" y="2163703"/>
                  </a:lnTo>
                  <a:close/>
                </a:path>
              </a:pathLst>
            </a:custGeom>
            <a:solidFill>
              <a:srgbClr val="00B0F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Segment 11"/>
            <p:cNvSpPr/>
            <p:nvPr/>
          </p:nvSpPr>
          <p:spPr>
            <a:xfrm rot="10800000">
              <a:off x="5149420" y="4285966"/>
              <a:ext cx="938355" cy="2202943"/>
            </a:xfrm>
            <a:custGeom>
              <a:avLst/>
              <a:gdLst>
                <a:gd name="connsiteX0" fmla="*/ 271053 w 938355"/>
                <a:gd name="connsiteY0" fmla="*/ 2202943 h 2202943"/>
                <a:gd name="connsiteX1" fmla="*/ 264025 w 938355"/>
                <a:gd name="connsiteY1" fmla="*/ 2200371 h 2202943"/>
                <a:gd name="connsiteX2" fmla="*/ 88413 w 938355"/>
                <a:gd name="connsiteY2" fmla="*/ 2164556 h 2202943"/>
                <a:gd name="connsiteX3" fmla="*/ 0 w 938355"/>
                <a:gd name="connsiteY3" fmla="*/ 2160091 h 2202943"/>
                <a:gd name="connsiteX4" fmla="*/ 0 w 938355"/>
                <a:gd name="connsiteY4" fmla="*/ 0 h 2202943"/>
                <a:gd name="connsiteX5" fmla="*/ 153860 w 938355"/>
                <a:gd name="connsiteY5" fmla="*/ 3891 h 2202943"/>
                <a:gd name="connsiteX6" fmla="*/ 906343 w 938355"/>
                <a:gd name="connsiteY6" fmla="*/ 137481 h 2202943"/>
                <a:gd name="connsiteX7" fmla="*/ 938355 w 938355"/>
                <a:gd name="connsiteY7" fmla="*/ 149198 h 2202943"/>
                <a:gd name="connsiteX8" fmla="*/ 271053 w 938355"/>
                <a:gd name="connsiteY8" fmla="*/ 2202943 h 2202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8355" h="2202943">
                  <a:moveTo>
                    <a:pt x="271053" y="2202943"/>
                  </a:moveTo>
                  <a:lnTo>
                    <a:pt x="264025" y="2200371"/>
                  </a:lnTo>
                  <a:cubicBezTo>
                    <a:pt x="207662" y="2182841"/>
                    <a:pt x="148924" y="2170701"/>
                    <a:pt x="88413" y="2164556"/>
                  </a:cubicBezTo>
                  <a:lnTo>
                    <a:pt x="0" y="2160091"/>
                  </a:lnTo>
                  <a:lnTo>
                    <a:pt x="0" y="0"/>
                  </a:lnTo>
                  <a:lnTo>
                    <a:pt x="153860" y="3891"/>
                  </a:lnTo>
                  <a:cubicBezTo>
                    <a:pt x="414636" y="17110"/>
                    <a:pt x="666799" y="62975"/>
                    <a:pt x="906343" y="137481"/>
                  </a:cubicBezTo>
                  <a:lnTo>
                    <a:pt x="938355" y="149198"/>
                  </a:lnTo>
                  <a:lnTo>
                    <a:pt x="271053" y="2202943"/>
                  </a:lnTo>
                  <a:close/>
                </a:path>
              </a:pathLst>
            </a:custGeom>
            <a:solidFill>
              <a:srgbClr val="92D05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Segment 10"/>
            <p:cNvSpPr/>
            <p:nvPr/>
          </p:nvSpPr>
          <p:spPr>
            <a:xfrm rot="10800000">
              <a:off x="6092861" y="4290233"/>
              <a:ext cx="928556" cy="2198767"/>
            </a:xfrm>
            <a:custGeom>
              <a:avLst/>
              <a:gdLst>
                <a:gd name="connsiteX0" fmla="*/ 667510 w 928556"/>
                <a:gd name="connsiteY0" fmla="*/ 2198767 h 2198767"/>
                <a:gd name="connsiteX1" fmla="*/ 0 w 928556"/>
                <a:gd name="connsiteY1" fmla="*/ 144380 h 2198767"/>
                <a:gd name="connsiteX2" fmla="*/ 18599 w 928556"/>
                <a:gd name="connsiteY2" fmla="*/ 137572 h 2198767"/>
                <a:gd name="connsiteX3" fmla="*/ 928549 w 928556"/>
                <a:gd name="connsiteY3" fmla="*/ 0 h 2198767"/>
                <a:gd name="connsiteX4" fmla="*/ 928556 w 928556"/>
                <a:gd name="connsiteY4" fmla="*/ 0 h 2198767"/>
                <a:gd name="connsiteX5" fmla="*/ 928556 w 928556"/>
                <a:gd name="connsiteY5" fmla="*/ 2160001 h 2198767"/>
                <a:gd name="connsiteX6" fmla="*/ 928549 w 928556"/>
                <a:gd name="connsiteY6" fmla="*/ 2160000 h 2198767"/>
                <a:gd name="connsiteX7" fmla="*/ 747168 w 928556"/>
                <a:gd name="connsiteY7" fmla="*/ 2178285 h 2198767"/>
                <a:gd name="connsiteX8" fmla="*/ 667510 w 928556"/>
                <a:gd name="connsiteY8" fmla="*/ 2198767 h 2198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8556" h="2198767">
                  <a:moveTo>
                    <a:pt x="667510" y="2198767"/>
                  </a:moveTo>
                  <a:lnTo>
                    <a:pt x="0" y="144380"/>
                  </a:lnTo>
                  <a:lnTo>
                    <a:pt x="18599" y="137572"/>
                  </a:lnTo>
                  <a:cubicBezTo>
                    <a:pt x="306052" y="48165"/>
                    <a:pt x="611676" y="0"/>
                    <a:pt x="928549" y="0"/>
                  </a:cubicBezTo>
                  <a:lnTo>
                    <a:pt x="928556" y="0"/>
                  </a:lnTo>
                  <a:lnTo>
                    <a:pt x="928556" y="2160001"/>
                  </a:lnTo>
                  <a:lnTo>
                    <a:pt x="928549" y="2160000"/>
                  </a:lnTo>
                  <a:cubicBezTo>
                    <a:pt x="866417" y="2160000"/>
                    <a:pt x="805756" y="2166296"/>
                    <a:pt x="747168" y="2178285"/>
                  </a:cubicBezTo>
                  <a:lnTo>
                    <a:pt x="667510" y="2198767"/>
                  </a:lnTo>
                  <a:close/>
                </a:path>
              </a:pathLst>
            </a:cu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Segment 9"/>
            <p:cNvSpPr/>
            <p:nvPr/>
          </p:nvSpPr>
          <p:spPr>
            <a:xfrm rot="10800000">
              <a:off x="6357400" y="4178105"/>
              <a:ext cx="1502694" cy="2165277"/>
            </a:xfrm>
            <a:custGeom>
              <a:avLst/>
              <a:gdLst>
                <a:gd name="connsiteX0" fmla="*/ 1268656 w 1502694"/>
                <a:gd name="connsiteY0" fmla="*/ 2165277 h 2165277"/>
                <a:gd name="connsiteX1" fmla="*/ 0 w 1502694"/>
                <a:gd name="connsiteY1" fmla="*/ 419121 h 2165277"/>
                <a:gd name="connsiteX2" fmla="*/ 56351 w 1502694"/>
                <a:gd name="connsiteY2" fmla="*/ 376982 h 2165277"/>
                <a:gd name="connsiteX3" fmla="*/ 576136 w 1502694"/>
                <a:gd name="connsiteY3" fmla="*/ 94852 h 2165277"/>
                <a:gd name="connsiteX4" fmla="*/ 835293 w 1502694"/>
                <a:gd name="connsiteY4" fmla="*/ 0 h 2165277"/>
                <a:gd name="connsiteX5" fmla="*/ 1502694 w 1502694"/>
                <a:gd name="connsiteY5" fmla="*/ 2054047 h 2165277"/>
                <a:gd name="connsiteX6" fmla="*/ 1499594 w 1502694"/>
                <a:gd name="connsiteY6" fmla="*/ 2054844 h 2165277"/>
                <a:gd name="connsiteX7" fmla="*/ 1338233 w 1502694"/>
                <a:gd name="connsiteY7" fmla="*/ 2123007 h 2165277"/>
                <a:gd name="connsiteX8" fmla="*/ 1268656 w 1502694"/>
                <a:gd name="connsiteY8" fmla="*/ 2165277 h 2165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2694" h="2165277">
                  <a:moveTo>
                    <a:pt x="1268656" y="2165277"/>
                  </a:moveTo>
                  <a:lnTo>
                    <a:pt x="0" y="419121"/>
                  </a:lnTo>
                  <a:lnTo>
                    <a:pt x="56351" y="376982"/>
                  </a:lnTo>
                  <a:cubicBezTo>
                    <a:pt x="219144" y="267001"/>
                    <a:pt x="393090" y="172274"/>
                    <a:pt x="576136" y="94852"/>
                  </a:cubicBezTo>
                  <a:lnTo>
                    <a:pt x="835293" y="0"/>
                  </a:lnTo>
                  <a:lnTo>
                    <a:pt x="1502694" y="2054047"/>
                  </a:lnTo>
                  <a:lnTo>
                    <a:pt x="1499594" y="2054844"/>
                  </a:lnTo>
                  <a:cubicBezTo>
                    <a:pt x="1443231" y="2072375"/>
                    <a:pt x="1389243" y="2095297"/>
                    <a:pt x="1338233" y="2123007"/>
                  </a:cubicBezTo>
                  <a:lnTo>
                    <a:pt x="1268656" y="2165277"/>
                  </a:lnTo>
                  <a:close/>
                </a:path>
              </a:pathLst>
            </a:cu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" name="Segment 8"/>
            <p:cNvSpPr/>
            <p:nvPr/>
          </p:nvSpPr>
          <p:spPr>
            <a:xfrm rot="10800000">
              <a:off x="6594525" y="3988247"/>
              <a:ext cx="1946934" cy="1933858"/>
            </a:xfrm>
            <a:custGeom>
              <a:avLst/>
              <a:gdLst>
                <a:gd name="connsiteX0" fmla="*/ 1748542 w 1946934"/>
                <a:gd name="connsiteY0" fmla="*/ 1933858 h 1933858"/>
                <a:gd name="connsiteX1" fmla="*/ 0 w 1946934"/>
                <a:gd name="connsiteY1" fmla="*/ 663468 h 1933858"/>
                <a:gd name="connsiteX2" fmla="*/ 87346 w 1946934"/>
                <a:gd name="connsiteY2" fmla="*/ 546661 h 1933858"/>
                <a:gd name="connsiteX3" fmla="*/ 502147 w 1946934"/>
                <a:gd name="connsiteY3" fmla="*/ 131860 h 1933858"/>
                <a:gd name="connsiteX4" fmla="*/ 678482 w 1946934"/>
                <a:gd name="connsiteY4" fmla="*/ 0 h 1933858"/>
                <a:gd name="connsiteX5" fmla="*/ 1946934 w 1946934"/>
                <a:gd name="connsiteY5" fmla="*/ 1745875 h 1933858"/>
                <a:gd name="connsiteX6" fmla="*/ 1945393 w 1946934"/>
                <a:gd name="connsiteY6" fmla="*/ 1746811 h 1933858"/>
                <a:gd name="connsiteX7" fmla="*/ 1812195 w 1946934"/>
                <a:gd name="connsiteY7" fmla="*/ 1856709 h 1933858"/>
                <a:gd name="connsiteX8" fmla="*/ 1748542 w 1946934"/>
                <a:gd name="connsiteY8" fmla="*/ 1933858 h 19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46934" h="1933858">
                  <a:moveTo>
                    <a:pt x="1748542" y="1933858"/>
                  </a:moveTo>
                  <a:lnTo>
                    <a:pt x="0" y="663468"/>
                  </a:lnTo>
                  <a:lnTo>
                    <a:pt x="87346" y="546661"/>
                  </a:lnTo>
                  <a:cubicBezTo>
                    <a:pt x="212069" y="395533"/>
                    <a:pt x="351019" y="256583"/>
                    <a:pt x="502147" y="131860"/>
                  </a:cubicBezTo>
                  <a:lnTo>
                    <a:pt x="678482" y="0"/>
                  </a:lnTo>
                  <a:lnTo>
                    <a:pt x="1946934" y="1745875"/>
                  </a:lnTo>
                  <a:lnTo>
                    <a:pt x="1945393" y="1746811"/>
                  </a:lnTo>
                  <a:cubicBezTo>
                    <a:pt x="1897512" y="1779158"/>
                    <a:pt x="1852912" y="1815992"/>
                    <a:pt x="1812195" y="1856709"/>
                  </a:cubicBezTo>
                  <a:lnTo>
                    <a:pt x="1748542" y="1933858"/>
                  </a:lnTo>
                  <a:close/>
                </a:path>
              </a:pathLst>
            </a:cu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Segment 7"/>
            <p:cNvSpPr/>
            <p:nvPr/>
          </p:nvSpPr>
          <p:spPr>
            <a:xfrm rot="10800000">
              <a:off x="6795213" y="3751698"/>
              <a:ext cx="2190784" cy="1504055"/>
            </a:xfrm>
            <a:custGeom>
              <a:avLst/>
              <a:gdLst>
                <a:gd name="connsiteX0" fmla="*/ 2053745 w 2190784"/>
                <a:gd name="connsiteY0" fmla="*/ 1504055 h 1504055"/>
                <a:gd name="connsiteX1" fmla="*/ 0 w 2190784"/>
                <a:gd name="connsiteY1" fmla="*/ 836752 h 1504055"/>
                <a:gd name="connsiteX2" fmla="*/ 73599 w 2190784"/>
                <a:gd name="connsiteY2" fmla="*/ 635663 h 1504055"/>
                <a:gd name="connsiteX3" fmla="*/ 355729 w 2190784"/>
                <a:gd name="connsiteY3" fmla="*/ 115878 h 1504055"/>
                <a:gd name="connsiteX4" fmla="*/ 442381 w 2190784"/>
                <a:gd name="connsiteY4" fmla="*/ 0 h 1504055"/>
                <a:gd name="connsiteX5" fmla="*/ 2190784 w 2190784"/>
                <a:gd name="connsiteY5" fmla="*/ 1270288 h 1504055"/>
                <a:gd name="connsiteX6" fmla="*/ 2146835 w 2190784"/>
                <a:gd name="connsiteY6" fmla="*/ 1323555 h 1504055"/>
                <a:gd name="connsiteX7" fmla="*/ 2063855 w 2190784"/>
                <a:gd name="connsiteY7" fmla="*/ 1476433 h 1504055"/>
                <a:gd name="connsiteX8" fmla="*/ 2053745 w 2190784"/>
                <a:gd name="connsiteY8" fmla="*/ 1504055 h 1504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90784" h="1504055">
                  <a:moveTo>
                    <a:pt x="2053745" y="1504055"/>
                  </a:moveTo>
                  <a:lnTo>
                    <a:pt x="0" y="836752"/>
                  </a:lnTo>
                  <a:lnTo>
                    <a:pt x="73599" y="635663"/>
                  </a:lnTo>
                  <a:cubicBezTo>
                    <a:pt x="151021" y="452617"/>
                    <a:pt x="245748" y="278671"/>
                    <a:pt x="355729" y="115878"/>
                  </a:cubicBezTo>
                  <a:lnTo>
                    <a:pt x="442381" y="0"/>
                  </a:lnTo>
                  <a:lnTo>
                    <a:pt x="2190784" y="1270288"/>
                  </a:lnTo>
                  <a:lnTo>
                    <a:pt x="2146835" y="1323555"/>
                  </a:lnTo>
                  <a:cubicBezTo>
                    <a:pt x="2114488" y="1371435"/>
                    <a:pt x="2086627" y="1422595"/>
                    <a:pt x="2063855" y="1476433"/>
                  </a:cubicBezTo>
                  <a:lnTo>
                    <a:pt x="2053745" y="1504055"/>
                  </a:lnTo>
                  <a:close/>
                </a:path>
              </a:pathLst>
            </a:custGeom>
            <a:solidFill>
              <a:srgbClr val="FF3399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Segment 6"/>
            <p:cNvSpPr/>
            <p:nvPr/>
          </p:nvSpPr>
          <p:spPr>
            <a:xfrm rot="10800000">
              <a:off x="6933491" y="3478781"/>
              <a:ext cx="2218119" cy="936837"/>
            </a:xfrm>
            <a:custGeom>
              <a:avLst/>
              <a:gdLst>
                <a:gd name="connsiteX0" fmla="*/ 2161255 w 2218119"/>
                <a:gd name="connsiteY0" fmla="*/ 936837 h 936837"/>
                <a:gd name="connsiteX1" fmla="*/ 0 w 2218119"/>
                <a:gd name="connsiteY1" fmla="*/ 936837 h 936837"/>
                <a:gd name="connsiteX2" fmla="*/ 2723 w 2218119"/>
                <a:gd name="connsiteY2" fmla="*/ 829151 h 936837"/>
                <a:gd name="connsiteX3" fmla="*/ 136313 w 2218119"/>
                <a:gd name="connsiteY3" fmla="*/ 76668 h 936837"/>
                <a:gd name="connsiteX4" fmla="*/ 164374 w 2218119"/>
                <a:gd name="connsiteY4" fmla="*/ 0 h 936837"/>
                <a:gd name="connsiteX5" fmla="*/ 2218119 w 2218119"/>
                <a:gd name="connsiteY5" fmla="*/ 667303 h 936837"/>
                <a:gd name="connsiteX6" fmla="*/ 2199203 w 2218119"/>
                <a:gd name="connsiteY6" fmla="*/ 718986 h 936837"/>
                <a:gd name="connsiteX7" fmla="*/ 2163388 w 2218119"/>
                <a:gd name="connsiteY7" fmla="*/ 894598 h 936837"/>
                <a:gd name="connsiteX8" fmla="*/ 2161255 w 2218119"/>
                <a:gd name="connsiteY8" fmla="*/ 936837 h 93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8119" h="936837">
                  <a:moveTo>
                    <a:pt x="2161255" y="936837"/>
                  </a:moveTo>
                  <a:lnTo>
                    <a:pt x="0" y="936837"/>
                  </a:lnTo>
                  <a:lnTo>
                    <a:pt x="2723" y="829151"/>
                  </a:lnTo>
                  <a:cubicBezTo>
                    <a:pt x="15941" y="568375"/>
                    <a:pt x="61807" y="316212"/>
                    <a:pt x="136313" y="76668"/>
                  </a:cubicBezTo>
                  <a:lnTo>
                    <a:pt x="164374" y="0"/>
                  </a:lnTo>
                  <a:lnTo>
                    <a:pt x="2218119" y="667303"/>
                  </a:lnTo>
                  <a:lnTo>
                    <a:pt x="2199203" y="718986"/>
                  </a:lnTo>
                  <a:cubicBezTo>
                    <a:pt x="2181672" y="775349"/>
                    <a:pt x="2169533" y="834088"/>
                    <a:pt x="2163388" y="894598"/>
                  </a:cubicBezTo>
                  <a:lnTo>
                    <a:pt x="2161255" y="936837"/>
                  </a:lnTo>
                  <a:close/>
                </a:path>
              </a:pathLst>
            </a:custGeom>
            <a:solidFill>
              <a:srgbClr val="D883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" name="Segment 5"/>
            <p:cNvSpPr/>
            <p:nvPr/>
          </p:nvSpPr>
          <p:spPr>
            <a:xfrm rot="10800000">
              <a:off x="6961500" y="2528615"/>
              <a:ext cx="2191369" cy="946566"/>
            </a:xfrm>
            <a:custGeom>
              <a:avLst/>
              <a:gdLst>
                <a:gd name="connsiteX0" fmla="*/ 135113 w 2191369"/>
                <a:gd name="connsiteY0" fmla="*/ 946566 h 946566"/>
                <a:gd name="connsiteX1" fmla="*/ 62168 w 2191369"/>
                <a:gd name="connsiteY1" fmla="*/ 662878 h 946566"/>
                <a:gd name="connsiteX2" fmla="*/ 0 w 2191369"/>
                <a:gd name="connsiteY2" fmla="*/ 46181 h 946566"/>
                <a:gd name="connsiteX3" fmla="*/ 1168 w 2191369"/>
                <a:gd name="connsiteY3" fmla="*/ 0 h 946566"/>
                <a:gd name="connsiteX4" fmla="*/ 2162332 w 2191369"/>
                <a:gd name="connsiteY4" fmla="*/ 0 h 946566"/>
                <a:gd name="connsiteX5" fmla="*/ 2160000 w 2191369"/>
                <a:gd name="connsiteY5" fmla="*/ 46181 h 946566"/>
                <a:gd name="connsiteX6" fmla="*/ 2178285 w 2191369"/>
                <a:gd name="connsiteY6" fmla="*/ 227562 h 946566"/>
                <a:gd name="connsiteX7" fmla="*/ 2191369 w 2191369"/>
                <a:gd name="connsiteY7" fmla="*/ 278448 h 946566"/>
                <a:gd name="connsiteX8" fmla="*/ 135113 w 2191369"/>
                <a:gd name="connsiteY8" fmla="*/ 946566 h 946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91369" h="946566">
                  <a:moveTo>
                    <a:pt x="135113" y="946566"/>
                  </a:moveTo>
                  <a:lnTo>
                    <a:pt x="62168" y="662878"/>
                  </a:lnTo>
                  <a:cubicBezTo>
                    <a:pt x="21406" y="463679"/>
                    <a:pt x="0" y="257430"/>
                    <a:pt x="0" y="46181"/>
                  </a:cubicBezTo>
                  <a:lnTo>
                    <a:pt x="1168" y="0"/>
                  </a:lnTo>
                  <a:lnTo>
                    <a:pt x="2162332" y="0"/>
                  </a:lnTo>
                  <a:lnTo>
                    <a:pt x="2160000" y="46181"/>
                  </a:lnTo>
                  <a:cubicBezTo>
                    <a:pt x="2160000" y="108313"/>
                    <a:pt x="2166296" y="168975"/>
                    <a:pt x="2178285" y="227562"/>
                  </a:cubicBezTo>
                  <a:lnTo>
                    <a:pt x="2191369" y="278448"/>
                  </a:lnTo>
                  <a:lnTo>
                    <a:pt x="135113" y="946566"/>
                  </a:lnTo>
                  <a:close/>
                </a:path>
              </a:pathLst>
            </a:custGeom>
            <a:solidFill>
              <a:srgbClr val="00B0F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" name="Segment 4"/>
            <p:cNvSpPr/>
            <p:nvPr/>
          </p:nvSpPr>
          <p:spPr>
            <a:xfrm rot="10800000">
              <a:off x="6844059" y="1664977"/>
              <a:ext cx="2172799" cy="1528263"/>
            </a:xfrm>
            <a:custGeom>
              <a:avLst/>
              <a:gdLst>
                <a:gd name="connsiteX0" fmla="*/ 426332 w 2172799"/>
                <a:gd name="connsiteY0" fmla="*/ 1528263 h 1528263"/>
                <a:gd name="connsiteX1" fmla="*/ 386589 w 2172799"/>
                <a:gd name="connsiteY1" fmla="*/ 1475115 h 1528263"/>
                <a:gd name="connsiteX2" fmla="*/ 1561 w 2172799"/>
                <a:gd name="connsiteY2" fmla="*/ 674190 h 1528263"/>
                <a:gd name="connsiteX3" fmla="*/ 0 w 2172799"/>
                <a:gd name="connsiteY3" fmla="*/ 668118 h 1528263"/>
                <a:gd name="connsiteX4" fmla="*/ 2056256 w 2172799"/>
                <a:gd name="connsiteY4" fmla="*/ 0 h 1528263"/>
                <a:gd name="connsiteX5" fmla="*/ 2064451 w 2172799"/>
                <a:gd name="connsiteY5" fmla="*/ 31872 h 1528263"/>
                <a:gd name="connsiteX6" fmla="*/ 2132614 w 2172799"/>
                <a:gd name="connsiteY6" fmla="*/ 193233 h 1528263"/>
                <a:gd name="connsiteX7" fmla="*/ 2172799 w 2172799"/>
                <a:gd name="connsiteY7" fmla="*/ 259380 h 1528263"/>
                <a:gd name="connsiteX8" fmla="*/ 426332 w 2172799"/>
                <a:gd name="connsiteY8" fmla="*/ 1528263 h 1528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72799" h="1528263">
                  <a:moveTo>
                    <a:pt x="426332" y="1528263"/>
                  </a:moveTo>
                  <a:lnTo>
                    <a:pt x="386589" y="1475115"/>
                  </a:lnTo>
                  <a:cubicBezTo>
                    <a:pt x="221618" y="1230925"/>
                    <a:pt x="90968" y="961643"/>
                    <a:pt x="1561" y="674190"/>
                  </a:cubicBezTo>
                  <a:lnTo>
                    <a:pt x="0" y="668118"/>
                  </a:lnTo>
                  <a:lnTo>
                    <a:pt x="2056256" y="0"/>
                  </a:lnTo>
                  <a:lnTo>
                    <a:pt x="2064451" y="31872"/>
                  </a:lnTo>
                  <a:cubicBezTo>
                    <a:pt x="2081982" y="88236"/>
                    <a:pt x="2104904" y="142224"/>
                    <a:pt x="2132614" y="193233"/>
                  </a:cubicBezTo>
                  <a:lnTo>
                    <a:pt x="2172799" y="259380"/>
                  </a:lnTo>
                  <a:lnTo>
                    <a:pt x="426332" y="1528263"/>
                  </a:lnTo>
                  <a:close/>
                </a:path>
              </a:pathLst>
            </a:custGeom>
            <a:solidFill>
              <a:srgbClr val="92D05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" name="Segment 3"/>
            <p:cNvSpPr/>
            <p:nvPr/>
          </p:nvSpPr>
          <p:spPr>
            <a:xfrm rot="10800000">
              <a:off x="6644219" y="974288"/>
              <a:ext cx="1944151" cy="1956485"/>
            </a:xfrm>
            <a:custGeom>
              <a:avLst/>
              <a:gdLst>
                <a:gd name="connsiteX0" fmla="*/ 674048 w 1944151"/>
                <a:gd name="connsiteY0" fmla="*/ 1956485 h 1956485"/>
                <a:gd name="connsiteX1" fmla="*/ 549057 w 1944151"/>
                <a:gd name="connsiteY1" fmla="*/ 1863018 h 1956485"/>
                <a:gd name="connsiteX2" fmla="*/ 134256 w 1944151"/>
                <a:gd name="connsiteY2" fmla="*/ 1448217 h 1956485"/>
                <a:gd name="connsiteX3" fmla="*/ 0 w 1944151"/>
                <a:gd name="connsiteY3" fmla="*/ 1268679 h 1956485"/>
                <a:gd name="connsiteX4" fmla="*/ 1746187 w 1944151"/>
                <a:gd name="connsiteY4" fmla="*/ 0 h 1956485"/>
                <a:gd name="connsiteX5" fmla="*/ 1749207 w 1944151"/>
                <a:gd name="connsiteY5" fmla="*/ 4971 h 1956485"/>
                <a:gd name="connsiteX6" fmla="*/ 1859105 w 1944151"/>
                <a:gd name="connsiteY6" fmla="*/ 138169 h 1956485"/>
                <a:gd name="connsiteX7" fmla="*/ 1944151 w 1944151"/>
                <a:gd name="connsiteY7" fmla="*/ 208338 h 1956485"/>
                <a:gd name="connsiteX8" fmla="*/ 674048 w 1944151"/>
                <a:gd name="connsiteY8" fmla="*/ 1956485 h 1956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44151" h="1956485">
                  <a:moveTo>
                    <a:pt x="674048" y="1956485"/>
                  </a:moveTo>
                  <a:lnTo>
                    <a:pt x="549057" y="1863018"/>
                  </a:lnTo>
                  <a:cubicBezTo>
                    <a:pt x="397929" y="1738296"/>
                    <a:pt x="258978" y="1599345"/>
                    <a:pt x="134256" y="1448217"/>
                  </a:cubicBezTo>
                  <a:lnTo>
                    <a:pt x="0" y="1268679"/>
                  </a:lnTo>
                  <a:lnTo>
                    <a:pt x="1746187" y="0"/>
                  </a:lnTo>
                  <a:lnTo>
                    <a:pt x="1749207" y="4971"/>
                  </a:lnTo>
                  <a:cubicBezTo>
                    <a:pt x="1781554" y="52852"/>
                    <a:pt x="1818388" y="97452"/>
                    <a:pt x="1859105" y="138169"/>
                  </a:cubicBezTo>
                  <a:lnTo>
                    <a:pt x="1944151" y="208338"/>
                  </a:lnTo>
                  <a:lnTo>
                    <a:pt x="674048" y="1956485"/>
                  </a:lnTo>
                  <a:close/>
                </a:path>
              </a:pathLst>
            </a:cu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5" name="Segment 2"/>
            <p:cNvSpPr/>
            <p:nvPr/>
          </p:nvSpPr>
          <p:spPr>
            <a:xfrm rot="10800000">
              <a:off x="6374294" y="520765"/>
              <a:ext cx="1537144" cy="2199375"/>
            </a:xfrm>
            <a:custGeom>
              <a:avLst/>
              <a:gdLst>
                <a:gd name="connsiteX0" fmla="*/ 869841 w 1537144"/>
                <a:gd name="connsiteY0" fmla="*/ 2199375 h 2199375"/>
                <a:gd name="connsiteX1" fmla="*/ 627480 w 1537144"/>
                <a:gd name="connsiteY1" fmla="*/ 2110670 h 2199375"/>
                <a:gd name="connsiteX2" fmla="*/ 107695 w 1537144"/>
                <a:gd name="connsiteY2" fmla="*/ 1828540 h 2199375"/>
                <a:gd name="connsiteX3" fmla="*/ 0 w 1537144"/>
                <a:gd name="connsiteY3" fmla="*/ 1748007 h 2199375"/>
                <a:gd name="connsiteX4" fmla="*/ 1270001 w 1537144"/>
                <a:gd name="connsiteY4" fmla="*/ 0 h 2199375"/>
                <a:gd name="connsiteX5" fmla="*/ 1315372 w 1537144"/>
                <a:gd name="connsiteY5" fmla="*/ 37434 h 2199375"/>
                <a:gd name="connsiteX6" fmla="*/ 1468250 w 1537144"/>
                <a:gd name="connsiteY6" fmla="*/ 120414 h 2199375"/>
                <a:gd name="connsiteX7" fmla="*/ 1537144 w 1537144"/>
                <a:gd name="connsiteY7" fmla="*/ 145629 h 2199375"/>
                <a:gd name="connsiteX8" fmla="*/ 869841 w 1537144"/>
                <a:gd name="connsiteY8" fmla="*/ 2199375 h 2199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7144" h="2199375">
                  <a:moveTo>
                    <a:pt x="869841" y="2199375"/>
                  </a:moveTo>
                  <a:lnTo>
                    <a:pt x="627480" y="2110670"/>
                  </a:lnTo>
                  <a:cubicBezTo>
                    <a:pt x="444433" y="2033248"/>
                    <a:pt x="270488" y="1938521"/>
                    <a:pt x="107695" y="1828540"/>
                  </a:cubicBezTo>
                  <a:lnTo>
                    <a:pt x="0" y="1748007"/>
                  </a:lnTo>
                  <a:lnTo>
                    <a:pt x="1270001" y="0"/>
                  </a:lnTo>
                  <a:lnTo>
                    <a:pt x="1315372" y="37434"/>
                  </a:lnTo>
                  <a:cubicBezTo>
                    <a:pt x="1363252" y="69782"/>
                    <a:pt x="1414412" y="97642"/>
                    <a:pt x="1468250" y="120414"/>
                  </a:cubicBezTo>
                  <a:lnTo>
                    <a:pt x="1537144" y="145629"/>
                  </a:lnTo>
                  <a:lnTo>
                    <a:pt x="869841" y="2199375"/>
                  </a:lnTo>
                  <a:close/>
                </a:path>
              </a:pathLst>
            </a:cu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Segment 1"/>
            <p:cNvSpPr/>
            <p:nvPr/>
          </p:nvSpPr>
          <p:spPr>
            <a:xfrm rot="10800000">
              <a:off x="6092861" y="369000"/>
              <a:ext cx="945352" cy="2204272"/>
            </a:xfrm>
            <a:custGeom>
              <a:avLst/>
              <a:gdLst>
                <a:gd name="connsiteX0" fmla="*/ 945345 w 945352"/>
                <a:gd name="connsiteY0" fmla="*/ 2204272 h 2204272"/>
                <a:gd name="connsiteX1" fmla="*/ 35395 w 945352"/>
                <a:gd name="connsiteY1" fmla="*/ 2066700 h 2204272"/>
                <a:gd name="connsiteX2" fmla="*/ 0 w 945352"/>
                <a:gd name="connsiteY2" fmla="*/ 2053745 h 2204272"/>
                <a:gd name="connsiteX3" fmla="*/ 667302 w 945352"/>
                <a:gd name="connsiteY3" fmla="*/ 0 h 2204272"/>
                <a:gd name="connsiteX4" fmla="*/ 677713 w 945352"/>
                <a:gd name="connsiteY4" fmla="*/ 3810 h 2204272"/>
                <a:gd name="connsiteX5" fmla="*/ 945345 w 945352"/>
                <a:gd name="connsiteY5" fmla="*/ 44272 h 2204272"/>
                <a:gd name="connsiteX6" fmla="*/ 945352 w 945352"/>
                <a:gd name="connsiteY6" fmla="*/ 44272 h 2204272"/>
                <a:gd name="connsiteX7" fmla="*/ 945352 w 945352"/>
                <a:gd name="connsiteY7" fmla="*/ 2204272 h 2204272"/>
                <a:gd name="connsiteX8" fmla="*/ 945345 w 945352"/>
                <a:gd name="connsiteY8" fmla="*/ 2204272 h 2204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5352" h="2204272">
                  <a:moveTo>
                    <a:pt x="945345" y="2204272"/>
                  </a:moveTo>
                  <a:cubicBezTo>
                    <a:pt x="628471" y="2204272"/>
                    <a:pt x="322847" y="2156108"/>
                    <a:pt x="35395" y="2066700"/>
                  </a:cubicBezTo>
                  <a:lnTo>
                    <a:pt x="0" y="2053745"/>
                  </a:lnTo>
                  <a:lnTo>
                    <a:pt x="667302" y="0"/>
                  </a:lnTo>
                  <a:lnTo>
                    <a:pt x="677713" y="3810"/>
                  </a:lnTo>
                  <a:cubicBezTo>
                    <a:pt x="762257" y="30106"/>
                    <a:pt x="852147" y="44272"/>
                    <a:pt x="945345" y="44272"/>
                  </a:cubicBezTo>
                  <a:lnTo>
                    <a:pt x="945352" y="44272"/>
                  </a:lnTo>
                  <a:lnTo>
                    <a:pt x="945352" y="2204272"/>
                  </a:lnTo>
                  <a:lnTo>
                    <a:pt x="945345" y="2204272"/>
                  </a:lnTo>
                  <a:close/>
                </a:path>
              </a:pathLst>
            </a:cu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7" name="Segment 20 text"/>
            <p:cNvSpPr/>
            <p:nvPr/>
          </p:nvSpPr>
          <p:spPr>
            <a:xfrm rot="15670920">
              <a:off x="4710300" y="1296748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LONG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Segment 19 text"/>
            <p:cNvSpPr/>
            <p:nvPr/>
          </p:nvSpPr>
          <p:spPr>
            <a:xfrm rot="14550735">
              <a:off x="4091316" y="1506799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sz="2000" b="0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SHORT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Segment 18 text"/>
            <p:cNvSpPr/>
            <p:nvPr/>
          </p:nvSpPr>
          <p:spPr>
            <a:xfrm rot="13485510">
              <a:off x="3587710" y="1879486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LONG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Segment 17 text"/>
            <p:cNvSpPr/>
            <p:nvPr/>
          </p:nvSpPr>
          <p:spPr>
            <a:xfrm rot="12410662">
              <a:off x="3224914" y="2395225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SHORT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Segment 16 text"/>
            <p:cNvSpPr/>
            <p:nvPr/>
          </p:nvSpPr>
          <p:spPr>
            <a:xfrm rot="11254157">
              <a:off x="3051103" y="2982146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LONG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Segment 15 text"/>
            <p:cNvSpPr/>
            <p:nvPr/>
          </p:nvSpPr>
          <p:spPr>
            <a:xfrm rot="10245823">
              <a:off x="3075115" y="3606083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SHORT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Segment 14 text"/>
            <p:cNvSpPr/>
            <p:nvPr/>
          </p:nvSpPr>
          <p:spPr>
            <a:xfrm rot="9121895">
              <a:off x="3221293" y="4260322"/>
              <a:ext cx="2151925" cy="360001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LONG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Segment 13 text"/>
            <p:cNvSpPr/>
            <p:nvPr/>
          </p:nvSpPr>
          <p:spPr>
            <a:xfrm rot="8078206">
              <a:off x="3641483" y="4669553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SHORT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Segment 12 text"/>
            <p:cNvSpPr/>
            <p:nvPr/>
          </p:nvSpPr>
          <p:spPr>
            <a:xfrm rot="6999791">
              <a:off x="4139768" y="5127305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LONG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Segment 11 text"/>
            <p:cNvSpPr/>
            <p:nvPr/>
          </p:nvSpPr>
          <p:spPr>
            <a:xfrm rot="5922014">
              <a:off x="4750391" y="5283113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SHORT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Segment 10 text"/>
            <p:cNvSpPr/>
            <p:nvPr/>
          </p:nvSpPr>
          <p:spPr>
            <a:xfrm rot="4853777">
              <a:off x="5352234" y="5227129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LONG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Segment 9 text"/>
            <p:cNvSpPr/>
            <p:nvPr/>
          </p:nvSpPr>
          <p:spPr>
            <a:xfrm rot="3791521">
              <a:off x="5937836" y="5045288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SHORT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Segment 8 text"/>
            <p:cNvSpPr/>
            <p:nvPr/>
          </p:nvSpPr>
          <p:spPr>
            <a:xfrm rot="1635201">
              <a:off x="6833907" y="4178734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SHORT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Segment 7 text"/>
            <p:cNvSpPr/>
            <p:nvPr/>
          </p:nvSpPr>
          <p:spPr>
            <a:xfrm rot="2677341">
              <a:off x="6375719" y="4677747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LONG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Segment 6 text"/>
            <p:cNvSpPr/>
            <p:nvPr/>
          </p:nvSpPr>
          <p:spPr>
            <a:xfrm rot="567825">
              <a:off x="7015234" y="3582403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LONG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Segment 5 text"/>
            <p:cNvSpPr/>
            <p:nvPr/>
          </p:nvSpPr>
          <p:spPr>
            <a:xfrm rot="21147311">
              <a:off x="6968054" y="3006486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SHORT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Segment 4 text"/>
            <p:cNvSpPr/>
            <p:nvPr/>
          </p:nvSpPr>
          <p:spPr>
            <a:xfrm rot="19974619">
              <a:off x="6790064" y="2401141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LONG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Segment 3 text"/>
            <p:cNvSpPr/>
            <p:nvPr/>
          </p:nvSpPr>
          <p:spPr>
            <a:xfrm rot="18924954">
              <a:off x="6444871" y="1891919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SHORT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" name="Segment 2 text"/>
            <p:cNvSpPr/>
            <p:nvPr/>
          </p:nvSpPr>
          <p:spPr>
            <a:xfrm rot="17879892">
              <a:off x="5919819" y="1505606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LONG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Segment 1 text"/>
            <p:cNvSpPr/>
            <p:nvPr/>
          </p:nvSpPr>
          <p:spPr>
            <a:xfrm rot="16699658">
              <a:off x="5335361" y="1286797"/>
              <a:ext cx="2137183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SHORT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8" name="Start Button"/>
          <p:cNvSpPr/>
          <p:nvPr/>
        </p:nvSpPr>
        <p:spPr>
          <a:xfrm>
            <a:off x="1528427" y="3628697"/>
            <a:ext cx="1349503" cy="1297049"/>
          </a:xfrm>
          <a:prstGeom prst="ellipse">
            <a:avLst/>
          </a:prstGeom>
          <a:solidFill>
            <a:srgbClr val="00B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</a:t>
            </a:r>
            <a:endParaRPr lang="en-GB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Marker"/>
          <p:cNvSpPr/>
          <p:nvPr/>
        </p:nvSpPr>
        <p:spPr>
          <a:xfrm rot="16200000">
            <a:off x="4160493" y="3853709"/>
            <a:ext cx="481143" cy="377851"/>
          </a:xfrm>
          <a:prstGeom prst="triangle">
            <a:avLst/>
          </a:prstGeom>
          <a:solidFill>
            <a:schemeClr val="tx1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ctángulo 2"/>
          <p:cNvSpPr/>
          <p:nvPr/>
        </p:nvSpPr>
        <p:spPr>
          <a:xfrm>
            <a:off x="4270274" y="4954933"/>
            <a:ext cx="48957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hlinkClick r:id="rId3"/>
              </a:rPr>
              <a:t>https://www.youtube.com/watch?v=9L-VhUmir-</a:t>
            </a:r>
            <a:r>
              <a:rPr lang="es-ES" dirty="0" smtClean="0">
                <a:hlinkClick r:id="rId3"/>
              </a:rPr>
              <a:t>A</a:t>
            </a:r>
            <a:endParaRPr lang="es-ES" dirty="0" smtClean="0"/>
          </a:p>
          <a:p>
            <a:r>
              <a:rPr lang="es-ES" dirty="0"/>
              <a:t> 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5302250" y="2779889"/>
            <a:ext cx="3206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ROLL THE DICE TO SEE HOW MANY LEGS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monster</a:t>
            </a:r>
            <a:r>
              <a:rPr lang="es-ES" dirty="0" smtClean="0"/>
              <a:t> has</a:t>
            </a:r>
            <a:endParaRPr lang="es-ES" dirty="0"/>
          </a:p>
        </p:txBody>
      </p:sp>
      <p:pic>
        <p:nvPicPr>
          <p:cNvPr id="100" name="Picture 4" descr="Arrow Bouncing Sticker for iOS &amp; Android | GIPHY">
            <a:extLst>
              <a:ext uri="{FF2B5EF4-FFF2-40B4-BE49-F238E27FC236}">
                <a16:creationId xmlns="" xmlns:a16="http://schemas.microsoft.com/office/drawing/2014/main" id="{AA695189-D344-4A34-84E6-869D333800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151" y="3300573"/>
            <a:ext cx="1286766" cy="148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 descr="Captura de pantalla 2020-08-13 a las 0.20.2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484" y="1044222"/>
            <a:ext cx="987677" cy="1408994"/>
          </a:xfrm>
          <a:prstGeom prst="rect">
            <a:avLst/>
          </a:prstGeom>
        </p:spPr>
      </p:pic>
      <p:pic>
        <p:nvPicPr>
          <p:cNvPr id="60" name="Google Shape;98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5857" y="58985"/>
            <a:ext cx="1194242" cy="12765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2704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" grpId="0" animBg="1"/>
      <p:bldP spid="307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Captura de pantalla 2020-08-13 a las 0.41.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7" name="Anchor"/>
          <p:cNvSpPr/>
          <p:nvPr/>
        </p:nvSpPr>
        <p:spPr>
          <a:xfrm rot="5400000">
            <a:off x="7158154" y="3626323"/>
            <a:ext cx="1603812" cy="1261328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Rectángulo 45">
            <a:extLst>
              <a:ext uri="{FF2B5EF4-FFF2-40B4-BE49-F238E27FC236}">
                <a16:creationId xmlns="" xmlns:a16="http://schemas.microsoft.com/office/drawing/2014/main" id="{01C20C53-D2EF-E34C-92E9-117BF7FF4FC6}"/>
              </a:ext>
            </a:extLst>
          </p:cNvPr>
          <p:cNvSpPr/>
          <p:nvPr/>
        </p:nvSpPr>
        <p:spPr>
          <a:xfrm>
            <a:off x="-578546" y="219972"/>
            <a:ext cx="10800159" cy="672245"/>
          </a:xfrm>
          <a:prstGeom prst="rect">
            <a:avLst/>
          </a:prstGeom>
          <a:noFill/>
        </p:spPr>
        <p:txBody>
          <a:bodyPr wrap="square" lIns="117104" tIns="58552" rIns="117104" bIns="58552">
            <a:spAutoFit/>
          </a:bodyPr>
          <a:lstStyle/>
          <a:p>
            <a:pPr algn="ctr">
              <a:tabLst>
                <a:tab pos="1368425" algn="l"/>
              </a:tabLst>
            </a:pPr>
            <a:r>
              <a:rPr lang="es-ES" sz="360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Summer Sunshine Blackout" panose="02000000000000000000" pitchFamily="2" charset="77"/>
              </a:rPr>
              <a:t>MONSTER ROULETTE</a:t>
            </a:r>
            <a:endParaRPr lang="es-ES" sz="360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G Summer Sunshine Blackout" panose="02000000000000000000" pitchFamily="2" charset="77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9697BB08-E4DC-444E-BFEA-C21273DA553E}"/>
              </a:ext>
            </a:extLst>
          </p:cNvPr>
          <p:cNvSpPr txBox="1"/>
          <p:nvPr/>
        </p:nvSpPr>
        <p:spPr>
          <a:xfrm>
            <a:off x="4012236" y="948428"/>
            <a:ext cx="15229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 err="1" smtClean="0"/>
              <a:t>It</a:t>
            </a:r>
            <a:r>
              <a:rPr lang="es-ES" sz="3600" dirty="0" smtClean="0"/>
              <a:t> has…</a:t>
            </a:r>
          </a:p>
          <a:p>
            <a:r>
              <a:rPr lang="es-ES" sz="3600" dirty="0" smtClean="0"/>
              <a:t>HAIR</a:t>
            </a:r>
          </a:p>
        </p:txBody>
      </p:sp>
      <p:grpSp>
        <p:nvGrpSpPr>
          <p:cNvPr id="48" name="Spinning Wheel"/>
          <p:cNvGrpSpPr/>
          <p:nvPr/>
        </p:nvGrpSpPr>
        <p:grpSpPr>
          <a:xfrm rot="5400000">
            <a:off x="-8434" y="1816453"/>
            <a:ext cx="5048244" cy="4692710"/>
            <a:chOff x="3031382" y="369000"/>
            <a:chExt cx="6135777" cy="6170075"/>
          </a:xfrm>
        </p:grpSpPr>
        <p:sp>
          <p:nvSpPr>
            <p:cNvPr id="49" name="Segment 20"/>
            <p:cNvSpPr/>
            <p:nvPr/>
          </p:nvSpPr>
          <p:spPr>
            <a:xfrm rot="10800000">
              <a:off x="5132624" y="369091"/>
              <a:ext cx="955151" cy="2209090"/>
            </a:xfrm>
            <a:custGeom>
              <a:avLst/>
              <a:gdLst>
                <a:gd name="connsiteX0" fmla="*/ 0 w 955151"/>
                <a:gd name="connsiteY0" fmla="*/ 2209090 h 2209090"/>
                <a:gd name="connsiteX1" fmla="*/ 0 w 955151"/>
                <a:gd name="connsiteY1" fmla="*/ 48999 h 2209090"/>
                <a:gd name="connsiteX2" fmla="*/ 88413 w 955151"/>
                <a:gd name="connsiteY2" fmla="*/ 44534 h 2209090"/>
                <a:gd name="connsiteX3" fmla="*/ 264025 w 955151"/>
                <a:gd name="connsiteY3" fmla="*/ 8719 h 2209090"/>
                <a:gd name="connsiteX4" fmla="*/ 287848 w 955151"/>
                <a:gd name="connsiteY4" fmla="*/ 0 h 2209090"/>
                <a:gd name="connsiteX5" fmla="*/ 955151 w 955151"/>
                <a:gd name="connsiteY5" fmla="*/ 2053745 h 2209090"/>
                <a:gd name="connsiteX6" fmla="*/ 906343 w 955151"/>
                <a:gd name="connsiteY6" fmla="*/ 2071609 h 2209090"/>
                <a:gd name="connsiteX7" fmla="*/ 153860 w 955151"/>
                <a:gd name="connsiteY7" fmla="*/ 2205199 h 2209090"/>
                <a:gd name="connsiteX8" fmla="*/ 0 w 955151"/>
                <a:gd name="connsiteY8" fmla="*/ 2209090 h 2209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5151" h="2209090">
                  <a:moveTo>
                    <a:pt x="0" y="2209090"/>
                  </a:moveTo>
                  <a:lnTo>
                    <a:pt x="0" y="48999"/>
                  </a:lnTo>
                  <a:lnTo>
                    <a:pt x="88413" y="44534"/>
                  </a:lnTo>
                  <a:cubicBezTo>
                    <a:pt x="148924" y="38389"/>
                    <a:pt x="207662" y="26250"/>
                    <a:pt x="264025" y="8719"/>
                  </a:cubicBezTo>
                  <a:lnTo>
                    <a:pt x="287848" y="0"/>
                  </a:lnTo>
                  <a:lnTo>
                    <a:pt x="955151" y="2053745"/>
                  </a:lnTo>
                  <a:lnTo>
                    <a:pt x="906343" y="2071609"/>
                  </a:lnTo>
                  <a:cubicBezTo>
                    <a:pt x="666799" y="2146115"/>
                    <a:pt x="414636" y="2191981"/>
                    <a:pt x="153860" y="2205199"/>
                  </a:cubicBezTo>
                  <a:lnTo>
                    <a:pt x="0" y="2209090"/>
                  </a:lnTo>
                  <a:close/>
                </a:path>
              </a:pathLst>
            </a:custGeom>
            <a:solidFill>
              <a:srgbClr val="D883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Segment 19"/>
            <p:cNvSpPr/>
            <p:nvPr/>
          </p:nvSpPr>
          <p:spPr>
            <a:xfrm rot="10800000">
              <a:off x="4267831" y="525674"/>
              <a:ext cx="1528712" cy="2198430"/>
            </a:xfrm>
            <a:custGeom>
              <a:avLst/>
              <a:gdLst>
                <a:gd name="connsiteX0" fmla="*/ 667303 w 1528712"/>
                <a:gd name="connsiteY0" fmla="*/ 2198430 h 2198430"/>
                <a:gd name="connsiteX1" fmla="*/ 0 w 1528712"/>
                <a:gd name="connsiteY1" fmla="*/ 144685 h 2198430"/>
                <a:gd name="connsiteX2" fmla="*/ 55482 w 1528712"/>
                <a:gd name="connsiteY2" fmla="*/ 124378 h 2198430"/>
                <a:gd name="connsiteX3" fmla="*/ 208360 w 1528712"/>
                <a:gd name="connsiteY3" fmla="*/ 41398 h 2198430"/>
                <a:gd name="connsiteX4" fmla="*/ 258536 w 1528712"/>
                <a:gd name="connsiteY4" fmla="*/ 0 h 2198430"/>
                <a:gd name="connsiteX5" fmla="*/ 1528712 w 1528712"/>
                <a:gd name="connsiteY5" fmla="*/ 1748248 h 2198430"/>
                <a:gd name="connsiteX6" fmla="*/ 1416037 w 1528712"/>
                <a:gd name="connsiteY6" fmla="*/ 1832504 h 2198430"/>
                <a:gd name="connsiteX7" fmla="*/ 896252 w 1528712"/>
                <a:gd name="connsiteY7" fmla="*/ 2114634 h 2198430"/>
                <a:gd name="connsiteX8" fmla="*/ 667303 w 1528712"/>
                <a:gd name="connsiteY8" fmla="*/ 2198430 h 2198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8712" h="2198430">
                  <a:moveTo>
                    <a:pt x="667303" y="2198430"/>
                  </a:moveTo>
                  <a:lnTo>
                    <a:pt x="0" y="144685"/>
                  </a:lnTo>
                  <a:lnTo>
                    <a:pt x="55482" y="124378"/>
                  </a:lnTo>
                  <a:cubicBezTo>
                    <a:pt x="109320" y="101606"/>
                    <a:pt x="160480" y="73746"/>
                    <a:pt x="208360" y="41398"/>
                  </a:cubicBezTo>
                  <a:lnTo>
                    <a:pt x="258536" y="0"/>
                  </a:lnTo>
                  <a:lnTo>
                    <a:pt x="1528712" y="1748248"/>
                  </a:lnTo>
                  <a:lnTo>
                    <a:pt x="1416037" y="1832504"/>
                  </a:lnTo>
                  <a:cubicBezTo>
                    <a:pt x="1253244" y="1942485"/>
                    <a:pt x="1079299" y="2037212"/>
                    <a:pt x="896252" y="2114634"/>
                  </a:cubicBezTo>
                  <a:lnTo>
                    <a:pt x="667303" y="2198430"/>
                  </a:lnTo>
                  <a:close/>
                </a:path>
              </a:pathLst>
            </a:custGeom>
            <a:solidFill>
              <a:srgbClr val="00B0F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Segment 18"/>
            <p:cNvSpPr/>
            <p:nvPr/>
          </p:nvSpPr>
          <p:spPr>
            <a:xfrm rot="10800000">
              <a:off x="3595881" y="978012"/>
              <a:ext cx="1939345" cy="1952761"/>
            </a:xfrm>
            <a:custGeom>
              <a:avLst/>
              <a:gdLst>
                <a:gd name="connsiteX0" fmla="*/ 1270277 w 1939345"/>
                <a:gd name="connsiteY0" fmla="*/ 1952761 h 1952761"/>
                <a:gd name="connsiteX1" fmla="*/ 0 w 1939345"/>
                <a:gd name="connsiteY1" fmla="*/ 204374 h 1952761"/>
                <a:gd name="connsiteX2" fmla="*/ 80240 w 1939345"/>
                <a:gd name="connsiteY2" fmla="*/ 138169 h 1952761"/>
                <a:gd name="connsiteX3" fmla="*/ 190138 w 1939345"/>
                <a:gd name="connsiteY3" fmla="*/ 4971 h 1952761"/>
                <a:gd name="connsiteX4" fmla="*/ 193158 w 1939345"/>
                <a:gd name="connsiteY4" fmla="*/ 0 h 1952761"/>
                <a:gd name="connsiteX5" fmla="*/ 1939345 w 1939345"/>
                <a:gd name="connsiteY5" fmla="*/ 1268679 h 1952761"/>
                <a:gd name="connsiteX6" fmla="*/ 1805089 w 1939345"/>
                <a:gd name="connsiteY6" fmla="*/ 1448217 h 1952761"/>
                <a:gd name="connsiteX7" fmla="*/ 1390288 w 1939345"/>
                <a:gd name="connsiteY7" fmla="*/ 1863018 h 1952761"/>
                <a:gd name="connsiteX8" fmla="*/ 1270277 w 1939345"/>
                <a:gd name="connsiteY8" fmla="*/ 1952761 h 1952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39345" h="1952761">
                  <a:moveTo>
                    <a:pt x="1270277" y="1952761"/>
                  </a:moveTo>
                  <a:lnTo>
                    <a:pt x="0" y="204374"/>
                  </a:lnTo>
                  <a:lnTo>
                    <a:pt x="80240" y="138169"/>
                  </a:lnTo>
                  <a:cubicBezTo>
                    <a:pt x="120957" y="97452"/>
                    <a:pt x="157791" y="52852"/>
                    <a:pt x="190138" y="4971"/>
                  </a:cubicBezTo>
                  <a:lnTo>
                    <a:pt x="193158" y="0"/>
                  </a:lnTo>
                  <a:lnTo>
                    <a:pt x="1939345" y="1268679"/>
                  </a:lnTo>
                  <a:lnTo>
                    <a:pt x="1805089" y="1448217"/>
                  </a:lnTo>
                  <a:cubicBezTo>
                    <a:pt x="1680367" y="1599345"/>
                    <a:pt x="1541416" y="1738296"/>
                    <a:pt x="1390288" y="1863018"/>
                  </a:cubicBezTo>
                  <a:lnTo>
                    <a:pt x="1270277" y="1952761"/>
                  </a:lnTo>
                  <a:close/>
                </a:path>
              </a:pathLst>
            </a:custGeom>
            <a:solidFill>
              <a:srgbClr val="92D05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Segment 17"/>
            <p:cNvSpPr/>
            <p:nvPr/>
          </p:nvSpPr>
          <p:spPr>
            <a:xfrm rot="10800000">
              <a:off x="3167393" y="1664977"/>
              <a:ext cx="2172799" cy="1528261"/>
            </a:xfrm>
            <a:custGeom>
              <a:avLst/>
              <a:gdLst>
                <a:gd name="connsiteX0" fmla="*/ 1746467 w 2172799"/>
                <a:gd name="connsiteY0" fmla="*/ 1528261 h 1528261"/>
                <a:gd name="connsiteX1" fmla="*/ 0 w 2172799"/>
                <a:gd name="connsiteY1" fmla="*/ 259378 h 1528261"/>
                <a:gd name="connsiteX2" fmla="*/ 40185 w 2172799"/>
                <a:gd name="connsiteY2" fmla="*/ 193231 h 1528261"/>
                <a:gd name="connsiteX3" fmla="*/ 108348 w 2172799"/>
                <a:gd name="connsiteY3" fmla="*/ 31870 h 1528261"/>
                <a:gd name="connsiteX4" fmla="*/ 116543 w 2172799"/>
                <a:gd name="connsiteY4" fmla="*/ 0 h 1528261"/>
                <a:gd name="connsiteX5" fmla="*/ 2172799 w 2172799"/>
                <a:gd name="connsiteY5" fmla="*/ 668119 h 1528261"/>
                <a:gd name="connsiteX6" fmla="*/ 2171238 w 2172799"/>
                <a:gd name="connsiteY6" fmla="*/ 674188 h 1528261"/>
                <a:gd name="connsiteX7" fmla="*/ 1786210 w 2172799"/>
                <a:gd name="connsiteY7" fmla="*/ 1475113 h 1528261"/>
                <a:gd name="connsiteX8" fmla="*/ 1746467 w 2172799"/>
                <a:gd name="connsiteY8" fmla="*/ 1528261 h 1528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72799" h="1528261">
                  <a:moveTo>
                    <a:pt x="1746467" y="1528261"/>
                  </a:moveTo>
                  <a:lnTo>
                    <a:pt x="0" y="259378"/>
                  </a:lnTo>
                  <a:lnTo>
                    <a:pt x="40185" y="193231"/>
                  </a:lnTo>
                  <a:cubicBezTo>
                    <a:pt x="67895" y="142222"/>
                    <a:pt x="90817" y="88234"/>
                    <a:pt x="108348" y="31870"/>
                  </a:cubicBezTo>
                  <a:lnTo>
                    <a:pt x="116543" y="0"/>
                  </a:lnTo>
                  <a:lnTo>
                    <a:pt x="2172799" y="668119"/>
                  </a:lnTo>
                  <a:lnTo>
                    <a:pt x="2171238" y="674188"/>
                  </a:lnTo>
                  <a:cubicBezTo>
                    <a:pt x="2081831" y="961641"/>
                    <a:pt x="1951181" y="1230923"/>
                    <a:pt x="1786210" y="1475113"/>
                  </a:cubicBezTo>
                  <a:lnTo>
                    <a:pt x="1746467" y="1528261"/>
                  </a:lnTo>
                  <a:close/>
                </a:path>
              </a:pathLst>
            </a:cu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Segment 16"/>
            <p:cNvSpPr/>
            <p:nvPr/>
          </p:nvSpPr>
          <p:spPr>
            <a:xfrm rot="10800000">
              <a:off x="3031382" y="2528612"/>
              <a:ext cx="2191369" cy="946569"/>
            </a:xfrm>
            <a:custGeom>
              <a:avLst/>
              <a:gdLst>
                <a:gd name="connsiteX0" fmla="*/ 2056256 w 2191369"/>
                <a:gd name="connsiteY0" fmla="*/ 946569 h 946569"/>
                <a:gd name="connsiteX1" fmla="*/ 0 w 2191369"/>
                <a:gd name="connsiteY1" fmla="*/ 278450 h 946569"/>
                <a:gd name="connsiteX2" fmla="*/ 13084 w 2191369"/>
                <a:gd name="connsiteY2" fmla="*/ 227562 h 946569"/>
                <a:gd name="connsiteX3" fmla="*/ 31369 w 2191369"/>
                <a:gd name="connsiteY3" fmla="*/ 46181 h 946569"/>
                <a:gd name="connsiteX4" fmla="*/ 29037 w 2191369"/>
                <a:gd name="connsiteY4" fmla="*/ 0 h 946569"/>
                <a:gd name="connsiteX5" fmla="*/ 2190201 w 2191369"/>
                <a:gd name="connsiteY5" fmla="*/ 0 h 946569"/>
                <a:gd name="connsiteX6" fmla="*/ 2191369 w 2191369"/>
                <a:gd name="connsiteY6" fmla="*/ 46181 h 946569"/>
                <a:gd name="connsiteX7" fmla="*/ 2129201 w 2191369"/>
                <a:gd name="connsiteY7" fmla="*/ 662878 h 946569"/>
                <a:gd name="connsiteX8" fmla="*/ 2056256 w 2191369"/>
                <a:gd name="connsiteY8" fmla="*/ 946569 h 946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91369" h="946569">
                  <a:moveTo>
                    <a:pt x="2056256" y="946569"/>
                  </a:moveTo>
                  <a:lnTo>
                    <a:pt x="0" y="278450"/>
                  </a:lnTo>
                  <a:lnTo>
                    <a:pt x="13084" y="227562"/>
                  </a:lnTo>
                  <a:cubicBezTo>
                    <a:pt x="25073" y="168975"/>
                    <a:pt x="31369" y="108313"/>
                    <a:pt x="31369" y="46181"/>
                  </a:cubicBezTo>
                  <a:lnTo>
                    <a:pt x="29037" y="0"/>
                  </a:lnTo>
                  <a:lnTo>
                    <a:pt x="2190201" y="0"/>
                  </a:lnTo>
                  <a:lnTo>
                    <a:pt x="2191369" y="46181"/>
                  </a:lnTo>
                  <a:cubicBezTo>
                    <a:pt x="2191369" y="257430"/>
                    <a:pt x="2169963" y="463679"/>
                    <a:pt x="2129201" y="662878"/>
                  </a:cubicBezTo>
                  <a:lnTo>
                    <a:pt x="2056256" y="946569"/>
                  </a:lnTo>
                  <a:close/>
                </a:path>
              </a:pathLst>
            </a:cu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Segment 15"/>
            <p:cNvSpPr/>
            <p:nvPr/>
          </p:nvSpPr>
          <p:spPr>
            <a:xfrm rot="10800000">
              <a:off x="3032640" y="3478781"/>
              <a:ext cx="2218120" cy="936839"/>
            </a:xfrm>
            <a:custGeom>
              <a:avLst/>
              <a:gdLst>
                <a:gd name="connsiteX0" fmla="*/ 2218120 w 2218120"/>
                <a:gd name="connsiteY0" fmla="*/ 936839 h 936839"/>
                <a:gd name="connsiteX1" fmla="*/ 56865 w 2218120"/>
                <a:gd name="connsiteY1" fmla="*/ 936839 h 936839"/>
                <a:gd name="connsiteX2" fmla="*/ 54732 w 2218120"/>
                <a:gd name="connsiteY2" fmla="*/ 894600 h 936839"/>
                <a:gd name="connsiteX3" fmla="*/ 18917 w 2218120"/>
                <a:gd name="connsiteY3" fmla="*/ 718988 h 936839"/>
                <a:gd name="connsiteX4" fmla="*/ 0 w 2218120"/>
                <a:gd name="connsiteY4" fmla="*/ 667302 h 936839"/>
                <a:gd name="connsiteX5" fmla="*/ 2053746 w 2218120"/>
                <a:gd name="connsiteY5" fmla="*/ 0 h 936839"/>
                <a:gd name="connsiteX6" fmla="*/ 2081807 w 2218120"/>
                <a:gd name="connsiteY6" fmla="*/ 76670 h 936839"/>
                <a:gd name="connsiteX7" fmla="*/ 2215397 w 2218120"/>
                <a:gd name="connsiteY7" fmla="*/ 829153 h 936839"/>
                <a:gd name="connsiteX8" fmla="*/ 2218120 w 2218120"/>
                <a:gd name="connsiteY8" fmla="*/ 936839 h 936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8120" h="936839">
                  <a:moveTo>
                    <a:pt x="2218120" y="936839"/>
                  </a:moveTo>
                  <a:lnTo>
                    <a:pt x="56865" y="936839"/>
                  </a:lnTo>
                  <a:lnTo>
                    <a:pt x="54732" y="894600"/>
                  </a:lnTo>
                  <a:cubicBezTo>
                    <a:pt x="48587" y="834090"/>
                    <a:pt x="36448" y="775351"/>
                    <a:pt x="18917" y="718988"/>
                  </a:cubicBezTo>
                  <a:lnTo>
                    <a:pt x="0" y="667302"/>
                  </a:lnTo>
                  <a:lnTo>
                    <a:pt x="2053746" y="0"/>
                  </a:lnTo>
                  <a:lnTo>
                    <a:pt x="2081807" y="76670"/>
                  </a:lnTo>
                  <a:cubicBezTo>
                    <a:pt x="2156314" y="316214"/>
                    <a:pt x="2202179" y="568377"/>
                    <a:pt x="2215397" y="829153"/>
                  </a:cubicBezTo>
                  <a:lnTo>
                    <a:pt x="2218120" y="936839"/>
                  </a:lnTo>
                  <a:close/>
                </a:path>
              </a:pathLst>
            </a:cu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Segment 14"/>
            <p:cNvSpPr/>
            <p:nvPr/>
          </p:nvSpPr>
          <p:spPr>
            <a:xfrm rot="10800000">
              <a:off x="3198254" y="3751701"/>
              <a:ext cx="2190783" cy="1504053"/>
            </a:xfrm>
            <a:custGeom>
              <a:avLst/>
              <a:gdLst>
                <a:gd name="connsiteX0" fmla="*/ 137038 w 2190783"/>
                <a:gd name="connsiteY0" fmla="*/ 1504053 h 1504053"/>
                <a:gd name="connsiteX1" fmla="*/ 126929 w 2190783"/>
                <a:gd name="connsiteY1" fmla="*/ 1476434 h 1504053"/>
                <a:gd name="connsiteX2" fmla="*/ 43949 w 2190783"/>
                <a:gd name="connsiteY2" fmla="*/ 1323556 h 1504053"/>
                <a:gd name="connsiteX3" fmla="*/ 0 w 2190783"/>
                <a:gd name="connsiteY3" fmla="*/ 1270289 h 1504053"/>
                <a:gd name="connsiteX4" fmla="*/ 1748403 w 2190783"/>
                <a:gd name="connsiteY4" fmla="*/ 0 h 1504053"/>
                <a:gd name="connsiteX5" fmla="*/ 1835055 w 2190783"/>
                <a:gd name="connsiteY5" fmla="*/ 115879 h 1504053"/>
                <a:gd name="connsiteX6" fmla="*/ 2117185 w 2190783"/>
                <a:gd name="connsiteY6" fmla="*/ 635664 h 1504053"/>
                <a:gd name="connsiteX7" fmla="*/ 2190783 w 2190783"/>
                <a:gd name="connsiteY7" fmla="*/ 836751 h 1504053"/>
                <a:gd name="connsiteX8" fmla="*/ 137038 w 2190783"/>
                <a:gd name="connsiteY8" fmla="*/ 1504053 h 1504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90783" h="1504053">
                  <a:moveTo>
                    <a:pt x="137038" y="1504053"/>
                  </a:moveTo>
                  <a:lnTo>
                    <a:pt x="126929" y="1476434"/>
                  </a:lnTo>
                  <a:cubicBezTo>
                    <a:pt x="104157" y="1422596"/>
                    <a:pt x="76297" y="1371436"/>
                    <a:pt x="43949" y="1323556"/>
                  </a:cubicBezTo>
                  <a:lnTo>
                    <a:pt x="0" y="1270289"/>
                  </a:lnTo>
                  <a:lnTo>
                    <a:pt x="1748403" y="0"/>
                  </a:lnTo>
                  <a:lnTo>
                    <a:pt x="1835055" y="115879"/>
                  </a:lnTo>
                  <a:cubicBezTo>
                    <a:pt x="1945036" y="278672"/>
                    <a:pt x="2039763" y="452618"/>
                    <a:pt x="2117185" y="635664"/>
                  </a:cubicBezTo>
                  <a:lnTo>
                    <a:pt x="2190783" y="836751"/>
                  </a:lnTo>
                  <a:lnTo>
                    <a:pt x="137038" y="1504053"/>
                  </a:lnTo>
                  <a:close/>
                </a:path>
              </a:pathLst>
            </a:custGeom>
            <a:solidFill>
              <a:srgbClr val="FF3399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56" name="Segment 13"/>
            <p:cNvSpPr/>
            <p:nvPr/>
          </p:nvSpPr>
          <p:spPr>
            <a:xfrm rot="10800000">
              <a:off x="3642790" y="3988247"/>
              <a:ext cx="1941976" cy="1930134"/>
            </a:xfrm>
            <a:custGeom>
              <a:avLst/>
              <a:gdLst>
                <a:gd name="connsiteX0" fmla="*/ 193435 w 1941976"/>
                <a:gd name="connsiteY0" fmla="*/ 1930134 h 1930134"/>
                <a:gd name="connsiteX1" fmla="*/ 129781 w 1941976"/>
                <a:gd name="connsiteY1" fmla="*/ 1852985 h 1930134"/>
                <a:gd name="connsiteX2" fmla="*/ 0 w 1941976"/>
                <a:gd name="connsiteY2" fmla="*/ 1745906 h 1930134"/>
                <a:gd name="connsiteX3" fmla="*/ 1268475 w 1941976"/>
                <a:gd name="connsiteY3" fmla="*/ 0 h 1930134"/>
                <a:gd name="connsiteX4" fmla="*/ 1439829 w 1941976"/>
                <a:gd name="connsiteY4" fmla="*/ 128136 h 1930134"/>
                <a:gd name="connsiteX5" fmla="*/ 1854630 w 1941976"/>
                <a:gd name="connsiteY5" fmla="*/ 542937 h 1930134"/>
                <a:gd name="connsiteX6" fmla="*/ 1941976 w 1941976"/>
                <a:gd name="connsiteY6" fmla="*/ 659744 h 1930134"/>
                <a:gd name="connsiteX7" fmla="*/ 193435 w 1941976"/>
                <a:gd name="connsiteY7" fmla="*/ 1930134 h 1930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41976" h="1930134">
                  <a:moveTo>
                    <a:pt x="193435" y="1930134"/>
                  </a:moveTo>
                  <a:lnTo>
                    <a:pt x="129781" y="1852985"/>
                  </a:lnTo>
                  <a:lnTo>
                    <a:pt x="0" y="1745906"/>
                  </a:lnTo>
                  <a:lnTo>
                    <a:pt x="1268475" y="0"/>
                  </a:lnTo>
                  <a:lnTo>
                    <a:pt x="1439829" y="128136"/>
                  </a:lnTo>
                  <a:cubicBezTo>
                    <a:pt x="1590957" y="252859"/>
                    <a:pt x="1729908" y="391809"/>
                    <a:pt x="1854630" y="542937"/>
                  </a:cubicBezTo>
                  <a:lnTo>
                    <a:pt x="1941976" y="659744"/>
                  </a:lnTo>
                  <a:lnTo>
                    <a:pt x="193435" y="1930134"/>
                  </a:lnTo>
                  <a:close/>
                </a:path>
              </a:pathLst>
            </a:custGeom>
            <a:solidFill>
              <a:srgbClr val="D883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Segment 12"/>
            <p:cNvSpPr/>
            <p:nvPr/>
          </p:nvSpPr>
          <p:spPr>
            <a:xfrm rot="10800000">
              <a:off x="4319174" y="4174770"/>
              <a:ext cx="1494164" cy="2163703"/>
            </a:xfrm>
            <a:custGeom>
              <a:avLst/>
              <a:gdLst>
                <a:gd name="connsiteX0" fmla="*/ 225790 w 1494164"/>
                <a:gd name="connsiteY0" fmla="*/ 2163703 h 2163703"/>
                <a:gd name="connsiteX1" fmla="*/ 225155 w 1494164"/>
                <a:gd name="connsiteY1" fmla="*/ 2163179 h 2163703"/>
                <a:gd name="connsiteX2" fmla="*/ 72277 w 1494164"/>
                <a:gd name="connsiteY2" fmla="*/ 2080199 h 2163703"/>
                <a:gd name="connsiteX3" fmla="*/ 0 w 1494164"/>
                <a:gd name="connsiteY3" fmla="*/ 2053746 h 2163703"/>
                <a:gd name="connsiteX4" fmla="*/ 667302 w 1494164"/>
                <a:gd name="connsiteY4" fmla="*/ 0 h 2163703"/>
                <a:gd name="connsiteX5" fmla="*/ 913047 w 1494164"/>
                <a:gd name="connsiteY5" fmla="*/ 89943 h 2163703"/>
                <a:gd name="connsiteX6" fmla="*/ 1432832 w 1494164"/>
                <a:gd name="connsiteY6" fmla="*/ 372073 h 2163703"/>
                <a:gd name="connsiteX7" fmla="*/ 1494164 w 1494164"/>
                <a:gd name="connsiteY7" fmla="*/ 417936 h 2163703"/>
                <a:gd name="connsiteX8" fmla="*/ 225790 w 1494164"/>
                <a:gd name="connsiteY8" fmla="*/ 2163703 h 2163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4164" h="2163703">
                  <a:moveTo>
                    <a:pt x="225790" y="2163703"/>
                  </a:moveTo>
                  <a:lnTo>
                    <a:pt x="225155" y="2163179"/>
                  </a:lnTo>
                  <a:cubicBezTo>
                    <a:pt x="177275" y="2130832"/>
                    <a:pt x="126115" y="2102971"/>
                    <a:pt x="72277" y="2080199"/>
                  </a:cubicBezTo>
                  <a:lnTo>
                    <a:pt x="0" y="2053746"/>
                  </a:lnTo>
                  <a:lnTo>
                    <a:pt x="667302" y="0"/>
                  </a:lnTo>
                  <a:lnTo>
                    <a:pt x="913047" y="89943"/>
                  </a:lnTo>
                  <a:cubicBezTo>
                    <a:pt x="1096094" y="167365"/>
                    <a:pt x="1270039" y="262092"/>
                    <a:pt x="1432832" y="372073"/>
                  </a:cubicBezTo>
                  <a:lnTo>
                    <a:pt x="1494164" y="417936"/>
                  </a:lnTo>
                  <a:lnTo>
                    <a:pt x="225790" y="2163703"/>
                  </a:lnTo>
                  <a:close/>
                </a:path>
              </a:pathLst>
            </a:custGeom>
            <a:solidFill>
              <a:srgbClr val="00B0F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Segment 11"/>
            <p:cNvSpPr/>
            <p:nvPr/>
          </p:nvSpPr>
          <p:spPr>
            <a:xfrm rot="10800000">
              <a:off x="5149420" y="4285966"/>
              <a:ext cx="938355" cy="2202943"/>
            </a:xfrm>
            <a:custGeom>
              <a:avLst/>
              <a:gdLst>
                <a:gd name="connsiteX0" fmla="*/ 271053 w 938355"/>
                <a:gd name="connsiteY0" fmla="*/ 2202943 h 2202943"/>
                <a:gd name="connsiteX1" fmla="*/ 264025 w 938355"/>
                <a:gd name="connsiteY1" fmla="*/ 2200371 h 2202943"/>
                <a:gd name="connsiteX2" fmla="*/ 88413 w 938355"/>
                <a:gd name="connsiteY2" fmla="*/ 2164556 h 2202943"/>
                <a:gd name="connsiteX3" fmla="*/ 0 w 938355"/>
                <a:gd name="connsiteY3" fmla="*/ 2160091 h 2202943"/>
                <a:gd name="connsiteX4" fmla="*/ 0 w 938355"/>
                <a:gd name="connsiteY4" fmla="*/ 0 h 2202943"/>
                <a:gd name="connsiteX5" fmla="*/ 153860 w 938355"/>
                <a:gd name="connsiteY5" fmla="*/ 3891 h 2202943"/>
                <a:gd name="connsiteX6" fmla="*/ 906343 w 938355"/>
                <a:gd name="connsiteY6" fmla="*/ 137481 h 2202943"/>
                <a:gd name="connsiteX7" fmla="*/ 938355 w 938355"/>
                <a:gd name="connsiteY7" fmla="*/ 149198 h 2202943"/>
                <a:gd name="connsiteX8" fmla="*/ 271053 w 938355"/>
                <a:gd name="connsiteY8" fmla="*/ 2202943 h 2202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8355" h="2202943">
                  <a:moveTo>
                    <a:pt x="271053" y="2202943"/>
                  </a:moveTo>
                  <a:lnTo>
                    <a:pt x="264025" y="2200371"/>
                  </a:lnTo>
                  <a:cubicBezTo>
                    <a:pt x="207662" y="2182841"/>
                    <a:pt x="148924" y="2170701"/>
                    <a:pt x="88413" y="2164556"/>
                  </a:cubicBezTo>
                  <a:lnTo>
                    <a:pt x="0" y="2160091"/>
                  </a:lnTo>
                  <a:lnTo>
                    <a:pt x="0" y="0"/>
                  </a:lnTo>
                  <a:lnTo>
                    <a:pt x="153860" y="3891"/>
                  </a:lnTo>
                  <a:cubicBezTo>
                    <a:pt x="414636" y="17110"/>
                    <a:pt x="666799" y="62975"/>
                    <a:pt x="906343" y="137481"/>
                  </a:cubicBezTo>
                  <a:lnTo>
                    <a:pt x="938355" y="149198"/>
                  </a:lnTo>
                  <a:lnTo>
                    <a:pt x="271053" y="2202943"/>
                  </a:lnTo>
                  <a:close/>
                </a:path>
              </a:pathLst>
            </a:custGeom>
            <a:solidFill>
              <a:srgbClr val="92D05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Segment 10"/>
            <p:cNvSpPr/>
            <p:nvPr/>
          </p:nvSpPr>
          <p:spPr>
            <a:xfrm rot="10800000">
              <a:off x="6092861" y="4290233"/>
              <a:ext cx="928556" cy="2198767"/>
            </a:xfrm>
            <a:custGeom>
              <a:avLst/>
              <a:gdLst>
                <a:gd name="connsiteX0" fmla="*/ 667510 w 928556"/>
                <a:gd name="connsiteY0" fmla="*/ 2198767 h 2198767"/>
                <a:gd name="connsiteX1" fmla="*/ 0 w 928556"/>
                <a:gd name="connsiteY1" fmla="*/ 144380 h 2198767"/>
                <a:gd name="connsiteX2" fmla="*/ 18599 w 928556"/>
                <a:gd name="connsiteY2" fmla="*/ 137572 h 2198767"/>
                <a:gd name="connsiteX3" fmla="*/ 928549 w 928556"/>
                <a:gd name="connsiteY3" fmla="*/ 0 h 2198767"/>
                <a:gd name="connsiteX4" fmla="*/ 928556 w 928556"/>
                <a:gd name="connsiteY4" fmla="*/ 0 h 2198767"/>
                <a:gd name="connsiteX5" fmla="*/ 928556 w 928556"/>
                <a:gd name="connsiteY5" fmla="*/ 2160001 h 2198767"/>
                <a:gd name="connsiteX6" fmla="*/ 928549 w 928556"/>
                <a:gd name="connsiteY6" fmla="*/ 2160000 h 2198767"/>
                <a:gd name="connsiteX7" fmla="*/ 747168 w 928556"/>
                <a:gd name="connsiteY7" fmla="*/ 2178285 h 2198767"/>
                <a:gd name="connsiteX8" fmla="*/ 667510 w 928556"/>
                <a:gd name="connsiteY8" fmla="*/ 2198767 h 2198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8556" h="2198767">
                  <a:moveTo>
                    <a:pt x="667510" y="2198767"/>
                  </a:moveTo>
                  <a:lnTo>
                    <a:pt x="0" y="144380"/>
                  </a:lnTo>
                  <a:lnTo>
                    <a:pt x="18599" y="137572"/>
                  </a:lnTo>
                  <a:cubicBezTo>
                    <a:pt x="306052" y="48165"/>
                    <a:pt x="611676" y="0"/>
                    <a:pt x="928549" y="0"/>
                  </a:cubicBezTo>
                  <a:lnTo>
                    <a:pt x="928556" y="0"/>
                  </a:lnTo>
                  <a:lnTo>
                    <a:pt x="928556" y="2160001"/>
                  </a:lnTo>
                  <a:lnTo>
                    <a:pt x="928549" y="2160000"/>
                  </a:lnTo>
                  <a:cubicBezTo>
                    <a:pt x="866417" y="2160000"/>
                    <a:pt x="805756" y="2166296"/>
                    <a:pt x="747168" y="2178285"/>
                  </a:cubicBezTo>
                  <a:lnTo>
                    <a:pt x="667510" y="2198767"/>
                  </a:lnTo>
                  <a:close/>
                </a:path>
              </a:pathLst>
            </a:cu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Segment 9"/>
            <p:cNvSpPr/>
            <p:nvPr/>
          </p:nvSpPr>
          <p:spPr>
            <a:xfrm rot="10800000">
              <a:off x="6357400" y="4178105"/>
              <a:ext cx="1502694" cy="2165277"/>
            </a:xfrm>
            <a:custGeom>
              <a:avLst/>
              <a:gdLst>
                <a:gd name="connsiteX0" fmla="*/ 1268656 w 1502694"/>
                <a:gd name="connsiteY0" fmla="*/ 2165277 h 2165277"/>
                <a:gd name="connsiteX1" fmla="*/ 0 w 1502694"/>
                <a:gd name="connsiteY1" fmla="*/ 419121 h 2165277"/>
                <a:gd name="connsiteX2" fmla="*/ 56351 w 1502694"/>
                <a:gd name="connsiteY2" fmla="*/ 376982 h 2165277"/>
                <a:gd name="connsiteX3" fmla="*/ 576136 w 1502694"/>
                <a:gd name="connsiteY3" fmla="*/ 94852 h 2165277"/>
                <a:gd name="connsiteX4" fmla="*/ 835293 w 1502694"/>
                <a:gd name="connsiteY4" fmla="*/ 0 h 2165277"/>
                <a:gd name="connsiteX5" fmla="*/ 1502694 w 1502694"/>
                <a:gd name="connsiteY5" fmla="*/ 2054047 h 2165277"/>
                <a:gd name="connsiteX6" fmla="*/ 1499594 w 1502694"/>
                <a:gd name="connsiteY6" fmla="*/ 2054844 h 2165277"/>
                <a:gd name="connsiteX7" fmla="*/ 1338233 w 1502694"/>
                <a:gd name="connsiteY7" fmla="*/ 2123007 h 2165277"/>
                <a:gd name="connsiteX8" fmla="*/ 1268656 w 1502694"/>
                <a:gd name="connsiteY8" fmla="*/ 2165277 h 2165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2694" h="2165277">
                  <a:moveTo>
                    <a:pt x="1268656" y="2165277"/>
                  </a:moveTo>
                  <a:lnTo>
                    <a:pt x="0" y="419121"/>
                  </a:lnTo>
                  <a:lnTo>
                    <a:pt x="56351" y="376982"/>
                  </a:lnTo>
                  <a:cubicBezTo>
                    <a:pt x="219144" y="267001"/>
                    <a:pt x="393090" y="172274"/>
                    <a:pt x="576136" y="94852"/>
                  </a:cubicBezTo>
                  <a:lnTo>
                    <a:pt x="835293" y="0"/>
                  </a:lnTo>
                  <a:lnTo>
                    <a:pt x="1502694" y="2054047"/>
                  </a:lnTo>
                  <a:lnTo>
                    <a:pt x="1499594" y="2054844"/>
                  </a:lnTo>
                  <a:cubicBezTo>
                    <a:pt x="1443231" y="2072375"/>
                    <a:pt x="1389243" y="2095297"/>
                    <a:pt x="1338233" y="2123007"/>
                  </a:cubicBezTo>
                  <a:lnTo>
                    <a:pt x="1268656" y="2165277"/>
                  </a:lnTo>
                  <a:close/>
                </a:path>
              </a:pathLst>
            </a:cu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" name="Segment 8"/>
            <p:cNvSpPr/>
            <p:nvPr/>
          </p:nvSpPr>
          <p:spPr>
            <a:xfrm rot="10800000">
              <a:off x="6594525" y="3988247"/>
              <a:ext cx="1946934" cy="1933858"/>
            </a:xfrm>
            <a:custGeom>
              <a:avLst/>
              <a:gdLst>
                <a:gd name="connsiteX0" fmla="*/ 1748542 w 1946934"/>
                <a:gd name="connsiteY0" fmla="*/ 1933858 h 1933858"/>
                <a:gd name="connsiteX1" fmla="*/ 0 w 1946934"/>
                <a:gd name="connsiteY1" fmla="*/ 663468 h 1933858"/>
                <a:gd name="connsiteX2" fmla="*/ 87346 w 1946934"/>
                <a:gd name="connsiteY2" fmla="*/ 546661 h 1933858"/>
                <a:gd name="connsiteX3" fmla="*/ 502147 w 1946934"/>
                <a:gd name="connsiteY3" fmla="*/ 131860 h 1933858"/>
                <a:gd name="connsiteX4" fmla="*/ 678482 w 1946934"/>
                <a:gd name="connsiteY4" fmla="*/ 0 h 1933858"/>
                <a:gd name="connsiteX5" fmla="*/ 1946934 w 1946934"/>
                <a:gd name="connsiteY5" fmla="*/ 1745875 h 1933858"/>
                <a:gd name="connsiteX6" fmla="*/ 1945393 w 1946934"/>
                <a:gd name="connsiteY6" fmla="*/ 1746811 h 1933858"/>
                <a:gd name="connsiteX7" fmla="*/ 1812195 w 1946934"/>
                <a:gd name="connsiteY7" fmla="*/ 1856709 h 1933858"/>
                <a:gd name="connsiteX8" fmla="*/ 1748542 w 1946934"/>
                <a:gd name="connsiteY8" fmla="*/ 1933858 h 19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46934" h="1933858">
                  <a:moveTo>
                    <a:pt x="1748542" y="1933858"/>
                  </a:moveTo>
                  <a:lnTo>
                    <a:pt x="0" y="663468"/>
                  </a:lnTo>
                  <a:lnTo>
                    <a:pt x="87346" y="546661"/>
                  </a:lnTo>
                  <a:cubicBezTo>
                    <a:pt x="212069" y="395533"/>
                    <a:pt x="351019" y="256583"/>
                    <a:pt x="502147" y="131860"/>
                  </a:cubicBezTo>
                  <a:lnTo>
                    <a:pt x="678482" y="0"/>
                  </a:lnTo>
                  <a:lnTo>
                    <a:pt x="1946934" y="1745875"/>
                  </a:lnTo>
                  <a:lnTo>
                    <a:pt x="1945393" y="1746811"/>
                  </a:lnTo>
                  <a:cubicBezTo>
                    <a:pt x="1897512" y="1779158"/>
                    <a:pt x="1852912" y="1815992"/>
                    <a:pt x="1812195" y="1856709"/>
                  </a:cubicBezTo>
                  <a:lnTo>
                    <a:pt x="1748542" y="1933858"/>
                  </a:lnTo>
                  <a:close/>
                </a:path>
              </a:pathLst>
            </a:cu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Segment 7"/>
            <p:cNvSpPr/>
            <p:nvPr/>
          </p:nvSpPr>
          <p:spPr>
            <a:xfrm rot="10800000">
              <a:off x="6795213" y="3751698"/>
              <a:ext cx="2190784" cy="1504055"/>
            </a:xfrm>
            <a:custGeom>
              <a:avLst/>
              <a:gdLst>
                <a:gd name="connsiteX0" fmla="*/ 2053745 w 2190784"/>
                <a:gd name="connsiteY0" fmla="*/ 1504055 h 1504055"/>
                <a:gd name="connsiteX1" fmla="*/ 0 w 2190784"/>
                <a:gd name="connsiteY1" fmla="*/ 836752 h 1504055"/>
                <a:gd name="connsiteX2" fmla="*/ 73599 w 2190784"/>
                <a:gd name="connsiteY2" fmla="*/ 635663 h 1504055"/>
                <a:gd name="connsiteX3" fmla="*/ 355729 w 2190784"/>
                <a:gd name="connsiteY3" fmla="*/ 115878 h 1504055"/>
                <a:gd name="connsiteX4" fmla="*/ 442381 w 2190784"/>
                <a:gd name="connsiteY4" fmla="*/ 0 h 1504055"/>
                <a:gd name="connsiteX5" fmla="*/ 2190784 w 2190784"/>
                <a:gd name="connsiteY5" fmla="*/ 1270288 h 1504055"/>
                <a:gd name="connsiteX6" fmla="*/ 2146835 w 2190784"/>
                <a:gd name="connsiteY6" fmla="*/ 1323555 h 1504055"/>
                <a:gd name="connsiteX7" fmla="*/ 2063855 w 2190784"/>
                <a:gd name="connsiteY7" fmla="*/ 1476433 h 1504055"/>
                <a:gd name="connsiteX8" fmla="*/ 2053745 w 2190784"/>
                <a:gd name="connsiteY8" fmla="*/ 1504055 h 1504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90784" h="1504055">
                  <a:moveTo>
                    <a:pt x="2053745" y="1504055"/>
                  </a:moveTo>
                  <a:lnTo>
                    <a:pt x="0" y="836752"/>
                  </a:lnTo>
                  <a:lnTo>
                    <a:pt x="73599" y="635663"/>
                  </a:lnTo>
                  <a:cubicBezTo>
                    <a:pt x="151021" y="452617"/>
                    <a:pt x="245748" y="278671"/>
                    <a:pt x="355729" y="115878"/>
                  </a:cubicBezTo>
                  <a:lnTo>
                    <a:pt x="442381" y="0"/>
                  </a:lnTo>
                  <a:lnTo>
                    <a:pt x="2190784" y="1270288"/>
                  </a:lnTo>
                  <a:lnTo>
                    <a:pt x="2146835" y="1323555"/>
                  </a:lnTo>
                  <a:cubicBezTo>
                    <a:pt x="2114488" y="1371435"/>
                    <a:pt x="2086627" y="1422595"/>
                    <a:pt x="2063855" y="1476433"/>
                  </a:cubicBezTo>
                  <a:lnTo>
                    <a:pt x="2053745" y="1504055"/>
                  </a:lnTo>
                  <a:close/>
                </a:path>
              </a:pathLst>
            </a:custGeom>
            <a:solidFill>
              <a:srgbClr val="FF3399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Segment 6"/>
            <p:cNvSpPr/>
            <p:nvPr/>
          </p:nvSpPr>
          <p:spPr>
            <a:xfrm rot="10800000">
              <a:off x="6933491" y="3478781"/>
              <a:ext cx="2218119" cy="936837"/>
            </a:xfrm>
            <a:custGeom>
              <a:avLst/>
              <a:gdLst>
                <a:gd name="connsiteX0" fmla="*/ 2161255 w 2218119"/>
                <a:gd name="connsiteY0" fmla="*/ 936837 h 936837"/>
                <a:gd name="connsiteX1" fmla="*/ 0 w 2218119"/>
                <a:gd name="connsiteY1" fmla="*/ 936837 h 936837"/>
                <a:gd name="connsiteX2" fmla="*/ 2723 w 2218119"/>
                <a:gd name="connsiteY2" fmla="*/ 829151 h 936837"/>
                <a:gd name="connsiteX3" fmla="*/ 136313 w 2218119"/>
                <a:gd name="connsiteY3" fmla="*/ 76668 h 936837"/>
                <a:gd name="connsiteX4" fmla="*/ 164374 w 2218119"/>
                <a:gd name="connsiteY4" fmla="*/ 0 h 936837"/>
                <a:gd name="connsiteX5" fmla="*/ 2218119 w 2218119"/>
                <a:gd name="connsiteY5" fmla="*/ 667303 h 936837"/>
                <a:gd name="connsiteX6" fmla="*/ 2199203 w 2218119"/>
                <a:gd name="connsiteY6" fmla="*/ 718986 h 936837"/>
                <a:gd name="connsiteX7" fmla="*/ 2163388 w 2218119"/>
                <a:gd name="connsiteY7" fmla="*/ 894598 h 936837"/>
                <a:gd name="connsiteX8" fmla="*/ 2161255 w 2218119"/>
                <a:gd name="connsiteY8" fmla="*/ 936837 h 93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8119" h="936837">
                  <a:moveTo>
                    <a:pt x="2161255" y="936837"/>
                  </a:moveTo>
                  <a:lnTo>
                    <a:pt x="0" y="936837"/>
                  </a:lnTo>
                  <a:lnTo>
                    <a:pt x="2723" y="829151"/>
                  </a:lnTo>
                  <a:cubicBezTo>
                    <a:pt x="15941" y="568375"/>
                    <a:pt x="61807" y="316212"/>
                    <a:pt x="136313" y="76668"/>
                  </a:cubicBezTo>
                  <a:lnTo>
                    <a:pt x="164374" y="0"/>
                  </a:lnTo>
                  <a:lnTo>
                    <a:pt x="2218119" y="667303"/>
                  </a:lnTo>
                  <a:lnTo>
                    <a:pt x="2199203" y="718986"/>
                  </a:lnTo>
                  <a:cubicBezTo>
                    <a:pt x="2181672" y="775349"/>
                    <a:pt x="2169533" y="834088"/>
                    <a:pt x="2163388" y="894598"/>
                  </a:cubicBezTo>
                  <a:lnTo>
                    <a:pt x="2161255" y="936837"/>
                  </a:lnTo>
                  <a:close/>
                </a:path>
              </a:pathLst>
            </a:custGeom>
            <a:solidFill>
              <a:srgbClr val="D883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" name="Segment 5"/>
            <p:cNvSpPr/>
            <p:nvPr/>
          </p:nvSpPr>
          <p:spPr>
            <a:xfrm rot="10800000">
              <a:off x="6961500" y="2528615"/>
              <a:ext cx="2191369" cy="946566"/>
            </a:xfrm>
            <a:custGeom>
              <a:avLst/>
              <a:gdLst>
                <a:gd name="connsiteX0" fmla="*/ 135113 w 2191369"/>
                <a:gd name="connsiteY0" fmla="*/ 946566 h 946566"/>
                <a:gd name="connsiteX1" fmla="*/ 62168 w 2191369"/>
                <a:gd name="connsiteY1" fmla="*/ 662878 h 946566"/>
                <a:gd name="connsiteX2" fmla="*/ 0 w 2191369"/>
                <a:gd name="connsiteY2" fmla="*/ 46181 h 946566"/>
                <a:gd name="connsiteX3" fmla="*/ 1168 w 2191369"/>
                <a:gd name="connsiteY3" fmla="*/ 0 h 946566"/>
                <a:gd name="connsiteX4" fmla="*/ 2162332 w 2191369"/>
                <a:gd name="connsiteY4" fmla="*/ 0 h 946566"/>
                <a:gd name="connsiteX5" fmla="*/ 2160000 w 2191369"/>
                <a:gd name="connsiteY5" fmla="*/ 46181 h 946566"/>
                <a:gd name="connsiteX6" fmla="*/ 2178285 w 2191369"/>
                <a:gd name="connsiteY6" fmla="*/ 227562 h 946566"/>
                <a:gd name="connsiteX7" fmla="*/ 2191369 w 2191369"/>
                <a:gd name="connsiteY7" fmla="*/ 278448 h 946566"/>
                <a:gd name="connsiteX8" fmla="*/ 135113 w 2191369"/>
                <a:gd name="connsiteY8" fmla="*/ 946566 h 946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91369" h="946566">
                  <a:moveTo>
                    <a:pt x="135113" y="946566"/>
                  </a:moveTo>
                  <a:lnTo>
                    <a:pt x="62168" y="662878"/>
                  </a:lnTo>
                  <a:cubicBezTo>
                    <a:pt x="21406" y="463679"/>
                    <a:pt x="0" y="257430"/>
                    <a:pt x="0" y="46181"/>
                  </a:cubicBezTo>
                  <a:lnTo>
                    <a:pt x="1168" y="0"/>
                  </a:lnTo>
                  <a:lnTo>
                    <a:pt x="2162332" y="0"/>
                  </a:lnTo>
                  <a:lnTo>
                    <a:pt x="2160000" y="46181"/>
                  </a:lnTo>
                  <a:cubicBezTo>
                    <a:pt x="2160000" y="108313"/>
                    <a:pt x="2166296" y="168975"/>
                    <a:pt x="2178285" y="227562"/>
                  </a:cubicBezTo>
                  <a:lnTo>
                    <a:pt x="2191369" y="278448"/>
                  </a:lnTo>
                  <a:lnTo>
                    <a:pt x="135113" y="946566"/>
                  </a:lnTo>
                  <a:close/>
                </a:path>
              </a:pathLst>
            </a:custGeom>
            <a:solidFill>
              <a:srgbClr val="00B0F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" name="Segment 4"/>
            <p:cNvSpPr/>
            <p:nvPr/>
          </p:nvSpPr>
          <p:spPr>
            <a:xfrm rot="10800000">
              <a:off x="6844059" y="1664977"/>
              <a:ext cx="2172799" cy="1528263"/>
            </a:xfrm>
            <a:custGeom>
              <a:avLst/>
              <a:gdLst>
                <a:gd name="connsiteX0" fmla="*/ 426332 w 2172799"/>
                <a:gd name="connsiteY0" fmla="*/ 1528263 h 1528263"/>
                <a:gd name="connsiteX1" fmla="*/ 386589 w 2172799"/>
                <a:gd name="connsiteY1" fmla="*/ 1475115 h 1528263"/>
                <a:gd name="connsiteX2" fmla="*/ 1561 w 2172799"/>
                <a:gd name="connsiteY2" fmla="*/ 674190 h 1528263"/>
                <a:gd name="connsiteX3" fmla="*/ 0 w 2172799"/>
                <a:gd name="connsiteY3" fmla="*/ 668118 h 1528263"/>
                <a:gd name="connsiteX4" fmla="*/ 2056256 w 2172799"/>
                <a:gd name="connsiteY4" fmla="*/ 0 h 1528263"/>
                <a:gd name="connsiteX5" fmla="*/ 2064451 w 2172799"/>
                <a:gd name="connsiteY5" fmla="*/ 31872 h 1528263"/>
                <a:gd name="connsiteX6" fmla="*/ 2132614 w 2172799"/>
                <a:gd name="connsiteY6" fmla="*/ 193233 h 1528263"/>
                <a:gd name="connsiteX7" fmla="*/ 2172799 w 2172799"/>
                <a:gd name="connsiteY7" fmla="*/ 259380 h 1528263"/>
                <a:gd name="connsiteX8" fmla="*/ 426332 w 2172799"/>
                <a:gd name="connsiteY8" fmla="*/ 1528263 h 1528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72799" h="1528263">
                  <a:moveTo>
                    <a:pt x="426332" y="1528263"/>
                  </a:moveTo>
                  <a:lnTo>
                    <a:pt x="386589" y="1475115"/>
                  </a:lnTo>
                  <a:cubicBezTo>
                    <a:pt x="221618" y="1230925"/>
                    <a:pt x="90968" y="961643"/>
                    <a:pt x="1561" y="674190"/>
                  </a:cubicBezTo>
                  <a:lnTo>
                    <a:pt x="0" y="668118"/>
                  </a:lnTo>
                  <a:lnTo>
                    <a:pt x="2056256" y="0"/>
                  </a:lnTo>
                  <a:lnTo>
                    <a:pt x="2064451" y="31872"/>
                  </a:lnTo>
                  <a:cubicBezTo>
                    <a:pt x="2081982" y="88236"/>
                    <a:pt x="2104904" y="142224"/>
                    <a:pt x="2132614" y="193233"/>
                  </a:cubicBezTo>
                  <a:lnTo>
                    <a:pt x="2172799" y="259380"/>
                  </a:lnTo>
                  <a:lnTo>
                    <a:pt x="426332" y="1528263"/>
                  </a:lnTo>
                  <a:close/>
                </a:path>
              </a:pathLst>
            </a:custGeom>
            <a:solidFill>
              <a:srgbClr val="92D05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" name="Segment 3"/>
            <p:cNvSpPr/>
            <p:nvPr/>
          </p:nvSpPr>
          <p:spPr>
            <a:xfrm rot="10800000">
              <a:off x="6644219" y="974288"/>
              <a:ext cx="1944151" cy="1956485"/>
            </a:xfrm>
            <a:custGeom>
              <a:avLst/>
              <a:gdLst>
                <a:gd name="connsiteX0" fmla="*/ 674048 w 1944151"/>
                <a:gd name="connsiteY0" fmla="*/ 1956485 h 1956485"/>
                <a:gd name="connsiteX1" fmla="*/ 549057 w 1944151"/>
                <a:gd name="connsiteY1" fmla="*/ 1863018 h 1956485"/>
                <a:gd name="connsiteX2" fmla="*/ 134256 w 1944151"/>
                <a:gd name="connsiteY2" fmla="*/ 1448217 h 1956485"/>
                <a:gd name="connsiteX3" fmla="*/ 0 w 1944151"/>
                <a:gd name="connsiteY3" fmla="*/ 1268679 h 1956485"/>
                <a:gd name="connsiteX4" fmla="*/ 1746187 w 1944151"/>
                <a:gd name="connsiteY4" fmla="*/ 0 h 1956485"/>
                <a:gd name="connsiteX5" fmla="*/ 1749207 w 1944151"/>
                <a:gd name="connsiteY5" fmla="*/ 4971 h 1956485"/>
                <a:gd name="connsiteX6" fmla="*/ 1859105 w 1944151"/>
                <a:gd name="connsiteY6" fmla="*/ 138169 h 1956485"/>
                <a:gd name="connsiteX7" fmla="*/ 1944151 w 1944151"/>
                <a:gd name="connsiteY7" fmla="*/ 208338 h 1956485"/>
                <a:gd name="connsiteX8" fmla="*/ 674048 w 1944151"/>
                <a:gd name="connsiteY8" fmla="*/ 1956485 h 1956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44151" h="1956485">
                  <a:moveTo>
                    <a:pt x="674048" y="1956485"/>
                  </a:moveTo>
                  <a:lnTo>
                    <a:pt x="549057" y="1863018"/>
                  </a:lnTo>
                  <a:cubicBezTo>
                    <a:pt x="397929" y="1738296"/>
                    <a:pt x="258978" y="1599345"/>
                    <a:pt x="134256" y="1448217"/>
                  </a:cubicBezTo>
                  <a:lnTo>
                    <a:pt x="0" y="1268679"/>
                  </a:lnTo>
                  <a:lnTo>
                    <a:pt x="1746187" y="0"/>
                  </a:lnTo>
                  <a:lnTo>
                    <a:pt x="1749207" y="4971"/>
                  </a:lnTo>
                  <a:cubicBezTo>
                    <a:pt x="1781554" y="52852"/>
                    <a:pt x="1818388" y="97452"/>
                    <a:pt x="1859105" y="138169"/>
                  </a:cubicBezTo>
                  <a:lnTo>
                    <a:pt x="1944151" y="208338"/>
                  </a:lnTo>
                  <a:lnTo>
                    <a:pt x="674048" y="1956485"/>
                  </a:lnTo>
                  <a:close/>
                </a:path>
              </a:pathLst>
            </a:cu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5" name="Segment 2"/>
            <p:cNvSpPr/>
            <p:nvPr/>
          </p:nvSpPr>
          <p:spPr>
            <a:xfrm rot="10800000">
              <a:off x="6374294" y="520765"/>
              <a:ext cx="1537144" cy="2199375"/>
            </a:xfrm>
            <a:custGeom>
              <a:avLst/>
              <a:gdLst>
                <a:gd name="connsiteX0" fmla="*/ 869841 w 1537144"/>
                <a:gd name="connsiteY0" fmla="*/ 2199375 h 2199375"/>
                <a:gd name="connsiteX1" fmla="*/ 627480 w 1537144"/>
                <a:gd name="connsiteY1" fmla="*/ 2110670 h 2199375"/>
                <a:gd name="connsiteX2" fmla="*/ 107695 w 1537144"/>
                <a:gd name="connsiteY2" fmla="*/ 1828540 h 2199375"/>
                <a:gd name="connsiteX3" fmla="*/ 0 w 1537144"/>
                <a:gd name="connsiteY3" fmla="*/ 1748007 h 2199375"/>
                <a:gd name="connsiteX4" fmla="*/ 1270001 w 1537144"/>
                <a:gd name="connsiteY4" fmla="*/ 0 h 2199375"/>
                <a:gd name="connsiteX5" fmla="*/ 1315372 w 1537144"/>
                <a:gd name="connsiteY5" fmla="*/ 37434 h 2199375"/>
                <a:gd name="connsiteX6" fmla="*/ 1468250 w 1537144"/>
                <a:gd name="connsiteY6" fmla="*/ 120414 h 2199375"/>
                <a:gd name="connsiteX7" fmla="*/ 1537144 w 1537144"/>
                <a:gd name="connsiteY7" fmla="*/ 145629 h 2199375"/>
                <a:gd name="connsiteX8" fmla="*/ 869841 w 1537144"/>
                <a:gd name="connsiteY8" fmla="*/ 2199375 h 2199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7144" h="2199375">
                  <a:moveTo>
                    <a:pt x="869841" y="2199375"/>
                  </a:moveTo>
                  <a:lnTo>
                    <a:pt x="627480" y="2110670"/>
                  </a:lnTo>
                  <a:cubicBezTo>
                    <a:pt x="444433" y="2033248"/>
                    <a:pt x="270488" y="1938521"/>
                    <a:pt x="107695" y="1828540"/>
                  </a:cubicBezTo>
                  <a:lnTo>
                    <a:pt x="0" y="1748007"/>
                  </a:lnTo>
                  <a:lnTo>
                    <a:pt x="1270001" y="0"/>
                  </a:lnTo>
                  <a:lnTo>
                    <a:pt x="1315372" y="37434"/>
                  </a:lnTo>
                  <a:cubicBezTo>
                    <a:pt x="1363252" y="69782"/>
                    <a:pt x="1414412" y="97642"/>
                    <a:pt x="1468250" y="120414"/>
                  </a:cubicBezTo>
                  <a:lnTo>
                    <a:pt x="1537144" y="145629"/>
                  </a:lnTo>
                  <a:lnTo>
                    <a:pt x="869841" y="2199375"/>
                  </a:lnTo>
                  <a:close/>
                </a:path>
              </a:pathLst>
            </a:cu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Segment 1"/>
            <p:cNvSpPr/>
            <p:nvPr/>
          </p:nvSpPr>
          <p:spPr>
            <a:xfrm rot="10800000">
              <a:off x="6092861" y="369000"/>
              <a:ext cx="945352" cy="2204272"/>
            </a:xfrm>
            <a:custGeom>
              <a:avLst/>
              <a:gdLst>
                <a:gd name="connsiteX0" fmla="*/ 945345 w 945352"/>
                <a:gd name="connsiteY0" fmla="*/ 2204272 h 2204272"/>
                <a:gd name="connsiteX1" fmla="*/ 35395 w 945352"/>
                <a:gd name="connsiteY1" fmla="*/ 2066700 h 2204272"/>
                <a:gd name="connsiteX2" fmla="*/ 0 w 945352"/>
                <a:gd name="connsiteY2" fmla="*/ 2053745 h 2204272"/>
                <a:gd name="connsiteX3" fmla="*/ 667302 w 945352"/>
                <a:gd name="connsiteY3" fmla="*/ 0 h 2204272"/>
                <a:gd name="connsiteX4" fmla="*/ 677713 w 945352"/>
                <a:gd name="connsiteY4" fmla="*/ 3810 h 2204272"/>
                <a:gd name="connsiteX5" fmla="*/ 945345 w 945352"/>
                <a:gd name="connsiteY5" fmla="*/ 44272 h 2204272"/>
                <a:gd name="connsiteX6" fmla="*/ 945352 w 945352"/>
                <a:gd name="connsiteY6" fmla="*/ 44272 h 2204272"/>
                <a:gd name="connsiteX7" fmla="*/ 945352 w 945352"/>
                <a:gd name="connsiteY7" fmla="*/ 2204272 h 2204272"/>
                <a:gd name="connsiteX8" fmla="*/ 945345 w 945352"/>
                <a:gd name="connsiteY8" fmla="*/ 2204272 h 2204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5352" h="2204272">
                  <a:moveTo>
                    <a:pt x="945345" y="2204272"/>
                  </a:moveTo>
                  <a:cubicBezTo>
                    <a:pt x="628471" y="2204272"/>
                    <a:pt x="322847" y="2156108"/>
                    <a:pt x="35395" y="2066700"/>
                  </a:cubicBezTo>
                  <a:lnTo>
                    <a:pt x="0" y="2053745"/>
                  </a:lnTo>
                  <a:lnTo>
                    <a:pt x="667302" y="0"/>
                  </a:lnTo>
                  <a:lnTo>
                    <a:pt x="677713" y="3810"/>
                  </a:lnTo>
                  <a:cubicBezTo>
                    <a:pt x="762257" y="30106"/>
                    <a:pt x="852147" y="44272"/>
                    <a:pt x="945345" y="44272"/>
                  </a:cubicBezTo>
                  <a:lnTo>
                    <a:pt x="945352" y="44272"/>
                  </a:lnTo>
                  <a:lnTo>
                    <a:pt x="945352" y="2204272"/>
                  </a:lnTo>
                  <a:lnTo>
                    <a:pt x="945345" y="2204272"/>
                  </a:lnTo>
                  <a:close/>
                </a:path>
              </a:pathLst>
            </a:cu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7" name="Segment 20 text"/>
            <p:cNvSpPr/>
            <p:nvPr/>
          </p:nvSpPr>
          <p:spPr>
            <a:xfrm rot="15670920">
              <a:off x="4710300" y="1296748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LONG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Segment 19 text"/>
            <p:cNvSpPr/>
            <p:nvPr/>
          </p:nvSpPr>
          <p:spPr>
            <a:xfrm rot="14550735">
              <a:off x="4091316" y="1506799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sz="2000" b="0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SHORT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Segment 18 text"/>
            <p:cNvSpPr/>
            <p:nvPr/>
          </p:nvSpPr>
          <p:spPr>
            <a:xfrm rot="13485510">
              <a:off x="3587710" y="1879486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LONG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Segment 17 text"/>
            <p:cNvSpPr/>
            <p:nvPr/>
          </p:nvSpPr>
          <p:spPr>
            <a:xfrm rot="12410662">
              <a:off x="3224914" y="2395225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SHORT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Segment 16 text"/>
            <p:cNvSpPr/>
            <p:nvPr/>
          </p:nvSpPr>
          <p:spPr>
            <a:xfrm rot="11254157">
              <a:off x="3051103" y="2982146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LONG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Segment 15 text"/>
            <p:cNvSpPr/>
            <p:nvPr/>
          </p:nvSpPr>
          <p:spPr>
            <a:xfrm rot="10245823">
              <a:off x="3075115" y="3606083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SHORT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Segment 14 text"/>
            <p:cNvSpPr/>
            <p:nvPr/>
          </p:nvSpPr>
          <p:spPr>
            <a:xfrm rot="9121895">
              <a:off x="3221293" y="4260322"/>
              <a:ext cx="2151925" cy="360001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LONG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Segment 13 text"/>
            <p:cNvSpPr/>
            <p:nvPr/>
          </p:nvSpPr>
          <p:spPr>
            <a:xfrm rot="8078206">
              <a:off x="3641483" y="4669553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SHORT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Segment 12 text"/>
            <p:cNvSpPr/>
            <p:nvPr/>
          </p:nvSpPr>
          <p:spPr>
            <a:xfrm rot="6999791">
              <a:off x="4139768" y="5127305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LONG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Segment 11 text"/>
            <p:cNvSpPr/>
            <p:nvPr/>
          </p:nvSpPr>
          <p:spPr>
            <a:xfrm rot="5922014">
              <a:off x="4750391" y="5283113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SHORT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Segment 10 text"/>
            <p:cNvSpPr/>
            <p:nvPr/>
          </p:nvSpPr>
          <p:spPr>
            <a:xfrm rot="4853777">
              <a:off x="5352234" y="5227129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LONG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Segment 9 text"/>
            <p:cNvSpPr/>
            <p:nvPr/>
          </p:nvSpPr>
          <p:spPr>
            <a:xfrm rot="3791521">
              <a:off x="5937836" y="5045288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SHORT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Segment 8 text"/>
            <p:cNvSpPr/>
            <p:nvPr/>
          </p:nvSpPr>
          <p:spPr>
            <a:xfrm rot="1635201">
              <a:off x="6833907" y="4178734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SHORT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Segment 7 text"/>
            <p:cNvSpPr/>
            <p:nvPr/>
          </p:nvSpPr>
          <p:spPr>
            <a:xfrm rot="2677341">
              <a:off x="6375719" y="4677747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LONG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Segment 6 text"/>
            <p:cNvSpPr/>
            <p:nvPr/>
          </p:nvSpPr>
          <p:spPr>
            <a:xfrm rot="567825">
              <a:off x="7015234" y="3582403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LONG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Segment 5 text"/>
            <p:cNvSpPr/>
            <p:nvPr/>
          </p:nvSpPr>
          <p:spPr>
            <a:xfrm rot="21147311">
              <a:off x="6968054" y="3006486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SHORT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Segment 4 text"/>
            <p:cNvSpPr/>
            <p:nvPr/>
          </p:nvSpPr>
          <p:spPr>
            <a:xfrm rot="19974619">
              <a:off x="6790064" y="2401141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LONG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Segment 3 text"/>
            <p:cNvSpPr/>
            <p:nvPr/>
          </p:nvSpPr>
          <p:spPr>
            <a:xfrm rot="18924954">
              <a:off x="6444871" y="1891919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SHORT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" name="Segment 2 text"/>
            <p:cNvSpPr/>
            <p:nvPr/>
          </p:nvSpPr>
          <p:spPr>
            <a:xfrm rot="17879892">
              <a:off x="5919819" y="1505606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LONG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Segment 1 text"/>
            <p:cNvSpPr/>
            <p:nvPr/>
          </p:nvSpPr>
          <p:spPr>
            <a:xfrm rot="16699658">
              <a:off x="5335361" y="1286797"/>
              <a:ext cx="2137183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SHORT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8" name="Start Button"/>
          <p:cNvSpPr/>
          <p:nvPr/>
        </p:nvSpPr>
        <p:spPr>
          <a:xfrm>
            <a:off x="1718606" y="3381313"/>
            <a:ext cx="1562002" cy="1623934"/>
          </a:xfrm>
          <a:prstGeom prst="ellipse">
            <a:avLst/>
          </a:prstGeom>
          <a:solidFill>
            <a:srgbClr val="00B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</a:t>
            </a:r>
            <a:endParaRPr lang="en-GB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Marker"/>
          <p:cNvSpPr/>
          <p:nvPr/>
        </p:nvSpPr>
        <p:spPr>
          <a:xfrm rot="16200000">
            <a:off x="4601120" y="4282206"/>
            <a:ext cx="481143" cy="377851"/>
          </a:xfrm>
          <a:prstGeom prst="triangle">
            <a:avLst/>
          </a:prstGeom>
          <a:solidFill>
            <a:schemeClr val="tx1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CuadroTexto 3"/>
          <p:cNvSpPr txBox="1"/>
          <p:nvPr/>
        </p:nvSpPr>
        <p:spPr>
          <a:xfrm>
            <a:off x="5937250" y="3514481"/>
            <a:ext cx="32067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err="1" smtClean="0"/>
              <a:t>What</a:t>
            </a:r>
            <a:r>
              <a:rPr lang="es-ES" sz="2800" b="1" dirty="0" smtClean="0"/>
              <a:t> </a:t>
            </a:r>
            <a:r>
              <a:rPr lang="es-ES" sz="2800" b="1" dirty="0" err="1" smtClean="0"/>
              <a:t>is</a:t>
            </a:r>
            <a:r>
              <a:rPr lang="es-ES" sz="2800" b="1" dirty="0" smtClean="0"/>
              <a:t> </a:t>
            </a:r>
            <a:r>
              <a:rPr lang="es-ES" sz="2800" b="1" dirty="0" err="1" smtClean="0"/>
              <a:t>its</a:t>
            </a:r>
            <a:r>
              <a:rPr lang="es-ES" sz="2800" b="1" dirty="0" smtClean="0"/>
              <a:t> </a:t>
            </a:r>
            <a:r>
              <a:rPr lang="es-ES" sz="2800" b="1" dirty="0" err="1" smtClean="0"/>
              <a:t>hair</a:t>
            </a:r>
            <a:r>
              <a:rPr lang="es-ES" sz="2800" b="1" dirty="0" smtClean="0"/>
              <a:t> color?</a:t>
            </a:r>
            <a:endParaRPr lang="es-ES" sz="2800" b="1" dirty="0"/>
          </a:p>
        </p:txBody>
      </p:sp>
      <p:pic>
        <p:nvPicPr>
          <p:cNvPr id="100" name="Picture 4" descr="Arrow Bouncing Sticker for iOS &amp; Android | GIPHY">
            <a:extLst>
              <a:ext uri="{FF2B5EF4-FFF2-40B4-BE49-F238E27FC236}">
                <a16:creationId xmlns="" xmlns:a16="http://schemas.microsoft.com/office/drawing/2014/main" id="{AA695189-D344-4A34-84E6-869D333800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82343">
            <a:off x="5075346" y="3601394"/>
            <a:ext cx="919775" cy="95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 descr="Captura de pantalla 2020-08-13 a las 0.26.1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250" y="903164"/>
            <a:ext cx="2035528" cy="2234535"/>
          </a:xfrm>
          <a:prstGeom prst="rect">
            <a:avLst/>
          </a:prstGeom>
        </p:spPr>
      </p:pic>
      <p:pic>
        <p:nvPicPr>
          <p:cNvPr id="60" name="Google Shape;98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5857" y="58985"/>
            <a:ext cx="1194242" cy="12765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2105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" grpId="0" animBg="1"/>
      <p:bldP spid="307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08-13 a las 0.41.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305" name="Spinning Wheel"/>
          <p:cNvGrpSpPr/>
          <p:nvPr/>
        </p:nvGrpSpPr>
        <p:grpSpPr>
          <a:xfrm rot="5400000">
            <a:off x="549360" y="2060263"/>
            <a:ext cx="4412772" cy="4297937"/>
            <a:chOff x="3031382" y="369000"/>
            <a:chExt cx="6135777" cy="6170075"/>
          </a:xfrm>
        </p:grpSpPr>
        <p:sp>
          <p:nvSpPr>
            <p:cNvPr id="166" name="Segment 20"/>
            <p:cNvSpPr/>
            <p:nvPr/>
          </p:nvSpPr>
          <p:spPr>
            <a:xfrm rot="10800000">
              <a:off x="5132624" y="369091"/>
              <a:ext cx="955151" cy="2209090"/>
            </a:xfrm>
            <a:custGeom>
              <a:avLst/>
              <a:gdLst>
                <a:gd name="connsiteX0" fmla="*/ 0 w 955151"/>
                <a:gd name="connsiteY0" fmla="*/ 2209090 h 2209090"/>
                <a:gd name="connsiteX1" fmla="*/ 0 w 955151"/>
                <a:gd name="connsiteY1" fmla="*/ 48999 h 2209090"/>
                <a:gd name="connsiteX2" fmla="*/ 88413 w 955151"/>
                <a:gd name="connsiteY2" fmla="*/ 44534 h 2209090"/>
                <a:gd name="connsiteX3" fmla="*/ 264025 w 955151"/>
                <a:gd name="connsiteY3" fmla="*/ 8719 h 2209090"/>
                <a:gd name="connsiteX4" fmla="*/ 287848 w 955151"/>
                <a:gd name="connsiteY4" fmla="*/ 0 h 2209090"/>
                <a:gd name="connsiteX5" fmla="*/ 955151 w 955151"/>
                <a:gd name="connsiteY5" fmla="*/ 2053745 h 2209090"/>
                <a:gd name="connsiteX6" fmla="*/ 906343 w 955151"/>
                <a:gd name="connsiteY6" fmla="*/ 2071609 h 2209090"/>
                <a:gd name="connsiteX7" fmla="*/ 153860 w 955151"/>
                <a:gd name="connsiteY7" fmla="*/ 2205199 h 2209090"/>
                <a:gd name="connsiteX8" fmla="*/ 0 w 955151"/>
                <a:gd name="connsiteY8" fmla="*/ 2209090 h 2209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5151" h="2209090">
                  <a:moveTo>
                    <a:pt x="0" y="2209090"/>
                  </a:moveTo>
                  <a:lnTo>
                    <a:pt x="0" y="48999"/>
                  </a:lnTo>
                  <a:lnTo>
                    <a:pt x="88413" y="44534"/>
                  </a:lnTo>
                  <a:cubicBezTo>
                    <a:pt x="148924" y="38389"/>
                    <a:pt x="207662" y="26250"/>
                    <a:pt x="264025" y="8719"/>
                  </a:cubicBezTo>
                  <a:lnTo>
                    <a:pt x="287848" y="0"/>
                  </a:lnTo>
                  <a:lnTo>
                    <a:pt x="955151" y="2053745"/>
                  </a:lnTo>
                  <a:lnTo>
                    <a:pt x="906343" y="2071609"/>
                  </a:lnTo>
                  <a:cubicBezTo>
                    <a:pt x="666799" y="2146115"/>
                    <a:pt x="414636" y="2191981"/>
                    <a:pt x="153860" y="2205199"/>
                  </a:cubicBezTo>
                  <a:lnTo>
                    <a:pt x="0" y="2209090"/>
                  </a:lnTo>
                  <a:close/>
                </a:path>
              </a:pathLst>
            </a:custGeom>
            <a:solidFill>
              <a:srgbClr val="D883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4" name="Segment 19"/>
            <p:cNvSpPr/>
            <p:nvPr/>
          </p:nvSpPr>
          <p:spPr>
            <a:xfrm rot="10800000">
              <a:off x="4267831" y="525674"/>
              <a:ext cx="1528712" cy="2198430"/>
            </a:xfrm>
            <a:custGeom>
              <a:avLst/>
              <a:gdLst>
                <a:gd name="connsiteX0" fmla="*/ 667303 w 1528712"/>
                <a:gd name="connsiteY0" fmla="*/ 2198430 h 2198430"/>
                <a:gd name="connsiteX1" fmla="*/ 0 w 1528712"/>
                <a:gd name="connsiteY1" fmla="*/ 144685 h 2198430"/>
                <a:gd name="connsiteX2" fmla="*/ 55482 w 1528712"/>
                <a:gd name="connsiteY2" fmla="*/ 124378 h 2198430"/>
                <a:gd name="connsiteX3" fmla="*/ 208360 w 1528712"/>
                <a:gd name="connsiteY3" fmla="*/ 41398 h 2198430"/>
                <a:gd name="connsiteX4" fmla="*/ 258536 w 1528712"/>
                <a:gd name="connsiteY4" fmla="*/ 0 h 2198430"/>
                <a:gd name="connsiteX5" fmla="*/ 1528712 w 1528712"/>
                <a:gd name="connsiteY5" fmla="*/ 1748248 h 2198430"/>
                <a:gd name="connsiteX6" fmla="*/ 1416037 w 1528712"/>
                <a:gd name="connsiteY6" fmla="*/ 1832504 h 2198430"/>
                <a:gd name="connsiteX7" fmla="*/ 896252 w 1528712"/>
                <a:gd name="connsiteY7" fmla="*/ 2114634 h 2198430"/>
                <a:gd name="connsiteX8" fmla="*/ 667303 w 1528712"/>
                <a:gd name="connsiteY8" fmla="*/ 2198430 h 2198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8712" h="2198430">
                  <a:moveTo>
                    <a:pt x="667303" y="2198430"/>
                  </a:moveTo>
                  <a:lnTo>
                    <a:pt x="0" y="144685"/>
                  </a:lnTo>
                  <a:lnTo>
                    <a:pt x="55482" y="124378"/>
                  </a:lnTo>
                  <a:cubicBezTo>
                    <a:pt x="109320" y="101606"/>
                    <a:pt x="160480" y="73746"/>
                    <a:pt x="208360" y="41398"/>
                  </a:cubicBezTo>
                  <a:lnTo>
                    <a:pt x="258536" y="0"/>
                  </a:lnTo>
                  <a:lnTo>
                    <a:pt x="1528712" y="1748248"/>
                  </a:lnTo>
                  <a:lnTo>
                    <a:pt x="1416037" y="1832504"/>
                  </a:lnTo>
                  <a:cubicBezTo>
                    <a:pt x="1253244" y="1942485"/>
                    <a:pt x="1079299" y="2037212"/>
                    <a:pt x="896252" y="2114634"/>
                  </a:cubicBezTo>
                  <a:lnTo>
                    <a:pt x="667303" y="2198430"/>
                  </a:lnTo>
                  <a:close/>
                </a:path>
              </a:pathLst>
            </a:custGeom>
            <a:solidFill>
              <a:srgbClr val="00B0F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2" name="Segment 18"/>
            <p:cNvSpPr/>
            <p:nvPr/>
          </p:nvSpPr>
          <p:spPr>
            <a:xfrm rot="10800000">
              <a:off x="3595881" y="978012"/>
              <a:ext cx="1939345" cy="1952761"/>
            </a:xfrm>
            <a:custGeom>
              <a:avLst/>
              <a:gdLst>
                <a:gd name="connsiteX0" fmla="*/ 1270277 w 1939345"/>
                <a:gd name="connsiteY0" fmla="*/ 1952761 h 1952761"/>
                <a:gd name="connsiteX1" fmla="*/ 0 w 1939345"/>
                <a:gd name="connsiteY1" fmla="*/ 204374 h 1952761"/>
                <a:gd name="connsiteX2" fmla="*/ 80240 w 1939345"/>
                <a:gd name="connsiteY2" fmla="*/ 138169 h 1952761"/>
                <a:gd name="connsiteX3" fmla="*/ 190138 w 1939345"/>
                <a:gd name="connsiteY3" fmla="*/ 4971 h 1952761"/>
                <a:gd name="connsiteX4" fmla="*/ 193158 w 1939345"/>
                <a:gd name="connsiteY4" fmla="*/ 0 h 1952761"/>
                <a:gd name="connsiteX5" fmla="*/ 1939345 w 1939345"/>
                <a:gd name="connsiteY5" fmla="*/ 1268679 h 1952761"/>
                <a:gd name="connsiteX6" fmla="*/ 1805089 w 1939345"/>
                <a:gd name="connsiteY6" fmla="*/ 1448217 h 1952761"/>
                <a:gd name="connsiteX7" fmla="*/ 1390288 w 1939345"/>
                <a:gd name="connsiteY7" fmla="*/ 1863018 h 1952761"/>
                <a:gd name="connsiteX8" fmla="*/ 1270277 w 1939345"/>
                <a:gd name="connsiteY8" fmla="*/ 1952761 h 1952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39345" h="1952761">
                  <a:moveTo>
                    <a:pt x="1270277" y="1952761"/>
                  </a:moveTo>
                  <a:lnTo>
                    <a:pt x="0" y="204374"/>
                  </a:lnTo>
                  <a:lnTo>
                    <a:pt x="80240" y="138169"/>
                  </a:lnTo>
                  <a:cubicBezTo>
                    <a:pt x="120957" y="97452"/>
                    <a:pt x="157791" y="52852"/>
                    <a:pt x="190138" y="4971"/>
                  </a:cubicBezTo>
                  <a:lnTo>
                    <a:pt x="193158" y="0"/>
                  </a:lnTo>
                  <a:lnTo>
                    <a:pt x="1939345" y="1268679"/>
                  </a:lnTo>
                  <a:lnTo>
                    <a:pt x="1805089" y="1448217"/>
                  </a:lnTo>
                  <a:cubicBezTo>
                    <a:pt x="1680367" y="1599345"/>
                    <a:pt x="1541416" y="1738296"/>
                    <a:pt x="1390288" y="1863018"/>
                  </a:cubicBezTo>
                  <a:lnTo>
                    <a:pt x="1270277" y="1952761"/>
                  </a:lnTo>
                  <a:close/>
                </a:path>
              </a:pathLst>
            </a:custGeom>
            <a:solidFill>
              <a:srgbClr val="92D05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9" name="Segment 17"/>
            <p:cNvSpPr/>
            <p:nvPr/>
          </p:nvSpPr>
          <p:spPr>
            <a:xfrm rot="10800000">
              <a:off x="3167393" y="1664977"/>
              <a:ext cx="2172799" cy="1528261"/>
            </a:xfrm>
            <a:custGeom>
              <a:avLst/>
              <a:gdLst>
                <a:gd name="connsiteX0" fmla="*/ 1746467 w 2172799"/>
                <a:gd name="connsiteY0" fmla="*/ 1528261 h 1528261"/>
                <a:gd name="connsiteX1" fmla="*/ 0 w 2172799"/>
                <a:gd name="connsiteY1" fmla="*/ 259378 h 1528261"/>
                <a:gd name="connsiteX2" fmla="*/ 40185 w 2172799"/>
                <a:gd name="connsiteY2" fmla="*/ 193231 h 1528261"/>
                <a:gd name="connsiteX3" fmla="*/ 108348 w 2172799"/>
                <a:gd name="connsiteY3" fmla="*/ 31870 h 1528261"/>
                <a:gd name="connsiteX4" fmla="*/ 116543 w 2172799"/>
                <a:gd name="connsiteY4" fmla="*/ 0 h 1528261"/>
                <a:gd name="connsiteX5" fmla="*/ 2172799 w 2172799"/>
                <a:gd name="connsiteY5" fmla="*/ 668119 h 1528261"/>
                <a:gd name="connsiteX6" fmla="*/ 2171238 w 2172799"/>
                <a:gd name="connsiteY6" fmla="*/ 674188 h 1528261"/>
                <a:gd name="connsiteX7" fmla="*/ 1786210 w 2172799"/>
                <a:gd name="connsiteY7" fmla="*/ 1475113 h 1528261"/>
                <a:gd name="connsiteX8" fmla="*/ 1746467 w 2172799"/>
                <a:gd name="connsiteY8" fmla="*/ 1528261 h 1528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72799" h="1528261">
                  <a:moveTo>
                    <a:pt x="1746467" y="1528261"/>
                  </a:moveTo>
                  <a:lnTo>
                    <a:pt x="0" y="259378"/>
                  </a:lnTo>
                  <a:lnTo>
                    <a:pt x="40185" y="193231"/>
                  </a:lnTo>
                  <a:cubicBezTo>
                    <a:pt x="67895" y="142222"/>
                    <a:pt x="90817" y="88234"/>
                    <a:pt x="108348" y="31870"/>
                  </a:cubicBezTo>
                  <a:lnTo>
                    <a:pt x="116543" y="0"/>
                  </a:lnTo>
                  <a:lnTo>
                    <a:pt x="2172799" y="668119"/>
                  </a:lnTo>
                  <a:lnTo>
                    <a:pt x="2171238" y="674188"/>
                  </a:lnTo>
                  <a:cubicBezTo>
                    <a:pt x="2081831" y="961641"/>
                    <a:pt x="1951181" y="1230923"/>
                    <a:pt x="1786210" y="1475113"/>
                  </a:cubicBezTo>
                  <a:lnTo>
                    <a:pt x="1746467" y="1528261"/>
                  </a:lnTo>
                  <a:close/>
                </a:path>
              </a:pathLst>
            </a:cu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5" name="Segment 16"/>
            <p:cNvSpPr/>
            <p:nvPr/>
          </p:nvSpPr>
          <p:spPr>
            <a:xfrm rot="10800000">
              <a:off x="3031382" y="2528612"/>
              <a:ext cx="2191369" cy="946569"/>
            </a:xfrm>
            <a:custGeom>
              <a:avLst/>
              <a:gdLst>
                <a:gd name="connsiteX0" fmla="*/ 2056256 w 2191369"/>
                <a:gd name="connsiteY0" fmla="*/ 946569 h 946569"/>
                <a:gd name="connsiteX1" fmla="*/ 0 w 2191369"/>
                <a:gd name="connsiteY1" fmla="*/ 278450 h 946569"/>
                <a:gd name="connsiteX2" fmla="*/ 13084 w 2191369"/>
                <a:gd name="connsiteY2" fmla="*/ 227562 h 946569"/>
                <a:gd name="connsiteX3" fmla="*/ 31369 w 2191369"/>
                <a:gd name="connsiteY3" fmla="*/ 46181 h 946569"/>
                <a:gd name="connsiteX4" fmla="*/ 29037 w 2191369"/>
                <a:gd name="connsiteY4" fmla="*/ 0 h 946569"/>
                <a:gd name="connsiteX5" fmla="*/ 2190201 w 2191369"/>
                <a:gd name="connsiteY5" fmla="*/ 0 h 946569"/>
                <a:gd name="connsiteX6" fmla="*/ 2191369 w 2191369"/>
                <a:gd name="connsiteY6" fmla="*/ 46181 h 946569"/>
                <a:gd name="connsiteX7" fmla="*/ 2129201 w 2191369"/>
                <a:gd name="connsiteY7" fmla="*/ 662878 h 946569"/>
                <a:gd name="connsiteX8" fmla="*/ 2056256 w 2191369"/>
                <a:gd name="connsiteY8" fmla="*/ 946569 h 946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91369" h="946569">
                  <a:moveTo>
                    <a:pt x="2056256" y="946569"/>
                  </a:moveTo>
                  <a:lnTo>
                    <a:pt x="0" y="278450"/>
                  </a:lnTo>
                  <a:lnTo>
                    <a:pt x="13084" y="227562"/>
                  </a:lnTo>
                  <a:cubicBezTo>
                    <a:pt x="25073" y="168975"/>
                    <a:pt x="31369" y="108313"/>
                    <a:pt x="31369" y="46181"/>
                  </a:cubicBezTo>
                  <a:lnTo>
                    <a:pt x="29037" y="0"/>
                  </a:lnTo>
                  <a:lnTo>
                    <a:pt x="2190201" y="0"/>
                  </a:lnTo>
                  <a:lnTo>
                    <a:pt x="2191369" y="46181"/>
                  </a:lnTo>
                  <a:cubicBezTo>
                    <a:pt x="2191369" y="257430"/>
                    <a:pt x="2169963" y="463679"/>
                    <a:pt x="2129201" y="662878"/>
                  </a:cubicBezTo>
                  <a:lnTo>
                    <a:pt x="2056256" y="946569"/>
                  </a:lnTo>
                  <a:close/>
                </a:path>
              </a:pathLst>
            </a:cu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2" name="Segment 15"/>
            <p:cNvSpPr/>
            <p:nvPr/>
          </p:nvSpPr>
          <p:spPr>
            <a:xfrm rot="10800000">
              <a:off x="3032640" y="3478783"/>
              <a:ext cx="2218119" cy="936839"/>
            </a:xfrm>
            <a:custGeom>
              <a:avLst/>
              <a:gdLst>
                <a:gd name="connsiteX0" fmla="*/ 2218120 w 2218120"/>
                <a:gd name="connsiteY0" fmla="*/ 936839 h 936839"/>
                <a:gd name="connsiteX1" fmla="*/ 56865 w 2218120"/>
                <a:gd name="connsiteY1" fmla="*/ 936839 h 936839"/>
                <a:gd name="connsiteX2" fmla="*/ 54732 w 2218120"/>
                <a:gd name="connsiteY2" fmla="*/ 894600 h 936839"/>
                <a:gd name="connsiteX3" fmla="*/ 18917 w 2218120"/>
                <a:gd name="connsiteY3" fmla="*/ 718988 h 936839"/>
                <a:gd name="connsiteX4" fmla="*/ 0 w 2218120"/>
                <a:gd name="connsiteY4" fmla="*/ 667302 h 936839"/>
                <a:gd name="connsiteX5" fmla="*/ 2053746 w 2218120"/>
                <a:gd name="connsiteY5" fmla="*/ 0 h 936839"/>
                <a:gd name="connsiteX6" fmla="*/ 2081807 w 2218120"/>
                <a:gd name="connsiteY6" fmla="*/ 76670 h 936839"/>
                <a:gd name="connsiteX7" fmla="*/ 2215397 w 2218120"/>
                <a:gd name="connsiteY7" fmla="*/ 829153 h 936839"/>
                <a:gd name="connsiteX8" fmla="*/ 2218120 w 2218120"/>
                <a:gd name="connsiteY8" fmla="*/ 936839 h 936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8120" h="936839">
                  <a:moveTo>
                    <a:pt x="2218120" y="936839"/>
                  </a:moveTo>
                  <a:lnTo>
                    <a:pt x="56865" y="936839"/>
                  </a:lnTo>
                  <a:lnTo>
                    <a:pt x="54732" y="894600"/>
                  </a:lnTo>
                  <a:cubicBezTo>
                    <a:pt x="48587" y="834090"/>
                    <a:pt x="36448" y="775351"/>
                    <a:pt x="18917" y="718988"/>
                  </a:cubicBezTo>
                  <a:lnTo>
                    <a:pt x="0" y="667302"/>
                  </a:lnTo>
                  <a:lnTo>
                    <a:pt x="2053746" y="0"/>
                  </a:lnTo>
                  <a:lnTo>
                    <a:pt x="2081807" y="76670"/>
                  </a:lnTo>
                  <a:cubicBezTo>
                    <a:pt x="2156314" y="316214"/>
                    <a:pt x="2202179" y="568377"/>
                    <a:pt x="2215397" y="829153"/>
                  </a:cubicBezTo>
                  <a:lnTo>
                    <a:pt x="2218120" y="936839"/>
                  </a:lnTo>
                  <a:close/>
                </a:path>
              </a:pathLst>
            </a:cu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Segment 14"/>
            <p:cNvSpPr/>
            <p:nvPr/>
          </p:nvSpPr>
          <p:spPr>
            <a:xfrm rot="10800000">
              <a:off x="3198254" y="3751701"/>
              <a:ext cx="2190783" cy="1504053"/>
            </a:xfrm>
            <a:custGeom>
              <a:avLst/>
              <a:gdLst>
                <a:gd name="connsiteX0" fmla="*/ 137038 w 2190783"/>
                <a:gd name="connsiteY0" fmla="*/ 1504053 h 1504053"/>
                <a:gd name="connsiteX1" fmla="*/ 126929 w 2190783"/>
                <a:gd name="connsiteY1" fmla="*/ 1476434 h 1504053"/>
                <a:gd name="connsiteX2" fmla="*/ 43949 w 2190783"/>
                <a:gd name="connsiteY2" fmla="*/ 1323556 h 1504053"/>
                <a:gd name="connsiteX3" fmla="*/ 0 w 2190783"/>
                <a:gd name="connsiteY3" fmla="*/ 1270289 h 1504053"/>
                <a:gd name="connsiteX4" fmla="*/ 1748403 w 2190783"/>
                <a:gd name="connsiteY4" fmla="*/ 0 h 1504053"/>
                <a:gd name="connsiteX5" fmla="*/ 1835055 w 2190783"/>
                <a:gd name="connsiteY5" fmla="*/ 115879 h 1504053"/>
                <a:gd name="connsiteX6" fmla="*/ 2117185 w 2190783"/>
                <a:gd name="connsiteY6" fmla="*/ 635664 h 1504053"/>
                <a:gd name="connsiteX7" fmla="*/ 2190783 w 2190783"/>
                <a:gd name="connsiteY7" fmla="*/ 836751 h 1504053"/>
                <a:gd name="connsiteX8" fmla="*/ 137038 w 2190783"/>
                <a:gd name="connsiteY8" fmla="*/ 1504053 h 1504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90783" h="1504053">
                  <a:moveTo>
                    <a:pt x="137038" y="1504053"/>
                  </a:moveTo>
                  <a:lnTo>
                    <a:pt x="126929" y="1476434"/>
                  </a:lnTo>
                  <a:cubicBezTo>
                    <a:pt x="104157" y="1422596"/>
                    <a:pt x="76297" y="1371436"/>
                    <a:pt x="43949" y="1323556"/>
                  </a:cubicBezTo>
                  <a:lnTo>
                    <a:pt x="0" y="1270289"/>
                  </a:lnTo>
                  <a:lnTo>
                    <a:pt x="1748403" y="0"/>
                  </a:lnTo>
                  <a:lnTo>
                    <a:pt x="1835055" y="115879"/>
                  </a:lnTo>
                  <a:cubicBezTo>
                    <a:pt x="1945036" y="278672"/>
                    <a:pt x="2039763" y="452618"/>
                    <a:pt x="2117185" y="635664"/>
                  </a:cubicBezTo>
                  <a:lnTo>
                    <a:pt x="2190783" y="836751"/>
                  </a:lnTo>
                  <a:lnTo>
                    <a:pt x="137038" y="1504053"/>
                  </a:lnTo>
                  <a:close/>
                </a:path>
              </a:pathLst>
            </a:custGeom>
            <a:solidFill>
              <a:srgbClr val="FF3399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64" name="Segment 13"/>
            <p:cNvSpPr/>
            <p:nvPr/>
          </p:nvSpPr>
          <p:spPr>
            <a:xfrm rot="10800000">
              <a:off x="3642790" y="3988247"/>
              <a:ext cx="1941976" cy="1930134"/>
            </a:xfrm>
            <a:custGeom>
              <a:avLst/>
              <a:gdLst>
                <a:gd name="connsiteX0" fmla="*/ 193435 w 1941976"/>
                <a:gd name="connsiteY0" fmla="*/ 1930134 h 1930134"/>
                <a:gd name="connsiteX1" fmla="*/ 129781 w 1941976"/>
                <a:gd name="connsiteY1" fmla="*/ 1852985 h 1930134"/>
                <a:gd name="connsiteX2" fmla="*/ 0 w 1941976"/>
                <a:gd name="connsiteY2" fmla="*/ 1745906 h 1930134"/>
                <a:gd name="connsiteX3" fmla="*/ 1268475 w 1941976"/>
                <a:gd name="connsiteY3" fmla="*/ 0 h 1930134"/>
                <a:gd name="connsiteX4" fmla="*/ 1439829 w 1941976"/>
                <a:gd name="connsiteY4" fmla="*/ 128136 h 1930134"/>
                <a:gd name="connsiteX5" fmla="*/ 1854630 w 1941976"/>
                <a:gd name="connsiteY5" fmla="*/ 542937 h 1930134"/>
                <a:gd name="connsiteX6" fmla="*/ 1941976 w 1941976"/>
                <a:gd name="connsiteY6" fmla="*/ 659744 h 1930134"/>
                <a:gd name="connsiteX7" fmla="*/ 193435 w 1941976"/>
                <a:gd name="connsiteY7" fmla="*/ 1930134 h 1930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41976" h="1930134">
                  <a:moveTo>
                    <a:pt x="193435" y="1930134"/>
                  </a:moveTo>
                  <a:lnTo>
                    <a:pt x="129781" y="1852985"/>
                  </a:lnTo>
                  <a:lnTo>
                    <a:pt x="0" y="1745906"/>
                  </a:lnTo>
                  <a:lnTo>
                    <a:pt x="1268475" y="0"/>
                  </a:lnTo>
                  <a:lnTo>
                    <a:pt x="1439829" y="128136"/>
                  </a:lnTo>
                  <a:cubicBezTo>
                    <a:pt x="1590957" y="252859"/>
                    <a:pt x="1729908" y="391809"/>
                    <a:pt x="1854630" y="542937"/>
                  </a:cubicBezTo>
                  <a:lnTo>
                    <a:pt x="1941976" y="659744"/>
                  </a:lnTo>
                  <a:lnTo>
                    <a:pt x="193435" y="1930134"/>
                  </a:lnTo>
                  <a:close/>
                </a:path>
              </a:pathLst>
            </a:custGeom>
            <a:solidFill>
              <a:srgbClr val="D883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Segment 12"/>
            <p:cNvSpPr/>
            <p:nvPr/>
          </p:nvSpPr>
          <p:spPr>
            <a:xfrm rot="10800000">
              <a:off x="4319174" y="4174770"/>
              <a:ext cx="1494164" cy="2163703"/>
            </a:xfrm>
            <a:custGeom>
              <a:avLst/>
              <a:gdLst>
                <a:gd name="connsiteX0" fmla="*/ 225790 w 1494164"/>
                <a:gd name="connsiteY0" fmla="*/ 2163703 h 2163703"/>
                <a:gd name="connsiteX1" fmla="*/ 225155 w 1494164"/>
                <a:gd name="connsiteY1" fmla="*/ 2163179 h 2163703"/>
                <a:gd name="connsiteX2" fmla="*/ 72277 w 1494164"/>
                <a:gd name="connsiteY2" fmla="*/ 2080199 h 2163703"/>
                <a:gd name="connsiteX3" fmla="*/ 0 w 1494164"/>
                <a:gd name="connsiteY3" fmla="*/ 2053746 h 2163703"/>
                <a:gd name="connsiteX4" fmla="*/ 667302 w 1494164"/>
                <a:gd name="connsiteY4" fmla="*/ 0 h 2163703"/>
                <a:gd name="connsiteX5" fmla="*/ 913047 w 1494164"/>
                <a:gd name="connsiteY5" fmla="*/ 89943 h 2163703"/>
                <a:gd name="connsiteX6" fmla="*/ 1432832 w 1494164"/>
                <a:gd name="connsiteY6" fmla="*/ 372073 h 2163703"/>
                <a:gd name="connsiteX7" fmla="*/ 1494164 w 1494164"/>
                <a:gd name="connsiteY7" fmla="*/ 417936 h 2163703"/>
                <a:gd name="connsiteX8" fmla="*/ 225790 w 1494164"/>
                <a:gd name="connsiteY8" fmla="*/ 2163703 h 2163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4164" h="2163703">
                  <a:moveTo>
                    <a:pt x="225790" y="2163703"/>
                  </a:moveTo>
                  <a:lnTo>
                    <a:pt x="225155" y="2163179"/>
                  </a:lnTo>
                  <a:cubicBezTo>
                    <a:pt x="177275" y="2130832"/>
                    <a:pt x="126115" y="2102971"/>
                    <a:pt x="72277" y="2080199"/>
                  </a:cubicBezTo>
                  <a:lnTo>
                    <a:pt x="0" y="2053746"/>
                  </a:lnTo>
                  <a:lnTo>
                    <a:pt x="667302" y="0"/>
                  </a:lnTo>
                  <a:lnTo>
                    <a:pt x="913047" y="89943"/>
                  </a:lnTo>
                  <a:cubicBezTo>
                    <a:pt x="1096094" y="167365"/>
                    <a:pt x="1270039" y="262092"/>
                    <a:pt x="1432832" y="372073"/>
                  </a:cubicBezTo>
                  <a:lnTo>
                    <a:pt x="1494164" y="417936"/>
                  </a:lnTo>
                  <a:lnTo>
                    <a:pt x="225790" y="2163703"/>
                  </a:lnTo>
                  <a:close/>
                </a:path>
              </a:pathLst>
            </a:custGeom>
            <a:solidFill>
              <a:srgbClr val="00B0F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Segment 11"/>
            <p:cNvSpPr/>
            <p:nvPr/>
          </p:nvSpPr>
          <p:spPr>
            <a:xfrm rot="10800000">
              <a:off x="5149420" y="4285966"/>
              <a:ext cx="938355" cy="2202943"/>
            </a:xfrm>
            <a:custGeom>
              <a:avLst/>
              <a:gdLst>
                <a:gd name="connsiteX0" fmla="*/ 271053 w 938355"/>
                <a:gd name="connsiteY0" fmla="*/ 2202943 h 2202943"/>
                <a:gd name="connsiteX1" fmla="*/ 264025 w 938355"/>
                <a:gd name="connsiteY1" fmla="*/ 2200371 h 2202943"/>
                <a:gd name="connsiteX2" fmla="*/ 88413 w 938355"/>
                <a:gd name="connsiteY2" fmla="*/ 2164556 h 2202943"/>
                <a:gd name="connsiteX3" fmla="*/ 0 w 938355"/>
                <a:gd name="connsiteY3" fmla="*/ 2160091 h 2202943"/>
                <a:gd name="connsiteX4" fmla="*/ 0 w 938355"/>
                <a:gd name="connsiteY4" fmla="*/ 0 h 2202943"/>
                <a:gd name="connsiteX5" fmla="*/ 153860 w 938355"/>
                <a:gd name="connsiteY5" fmla="*/ 3891 h 2202943"/>
                <a:gd name="connsiteX6" fmla="*/ 906343 w 938355"/>
                <a:gd name="connsiteY6" fmla="*/ 137481 h 2202943"/>
                <a:gd name="connsiteX7" fmla="*/ 938355 w 938355"/>
                <a:gd name="connsiteY7" fmla="*/ 149198 h 2202943"/>
                <a:gd name="connsiteX8" fmla="*/ 271053 w 938355"/>
                <a:gd name="connsiteY8" fmla="*/ 2202943 h 2202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8355" h="2202943">
                  <a:moveTo>
                    <a:pt x="271053" y="2202943"/>
                  </a:moveTo>
                  <a:lnTo>
                    <a:pt x="264025" y="2200371"/>
                  </a:lnTo>
                  <a:cubicBezTo>
                    <a:pt x="207662" y="2182841"/>
                    <a:pt x="148924" y="2170701"/>
                    <a:pt x="88413" y="2164556"/>
                  </a:cubicBezTo>
                  <a:lnTo>
                    <a:pt x="0" y="2160091"/>
                  </a:lnTo>
                  <a:lnTo>
                    <a:pt x="0" y="0"/>
                  </a:lnTo>
                  <a:lnTo>
                    <a:pt x="153860" y="3891"/>
                  </a:lnTo>
                  <a:cubicBezTo>
                    <a:pt x="414636" y="17110"/>
                    <a:pt x="666799" y="62975"/>
                    <a:pt x="906343" y="137481"/>
                  </a:cubicBezTo>
                  <a:lnTo>
                    <a:pt x="938355" y="149198"/>
                  </a:lnTo>
                  <a:lnTo>
                    <a:pt x="271053" y="2202943"/>
                  </a:lnTo>
                  <a:close/>
                </a:path>
              </a:pathLst>
            </a:custGeom>
            <a:solidFill>
              <a:srgbClr val="92D05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Segment 10"/>
            <p:cNvSpPr/>
            <p:nvPr/>
          </p:nvSpPr>
          <p:spPr>
            <a:xfrm rot="10800000">
              <a:off x="6092861" y="4290233"/>
              <a:ext cx="928556" cy="2198767"/>
            </a:xfrm>
            <a:custGeom>
              <a:avLst/>
              <a:gdLst>
                <a:gd name="connsiteX0" fmla="*/ 667510 w 928556"/>
                <a:gd name="connsiteY0" fmla="*/ 2198767 h 2198767"/>
                <a:gd name="connsiteX1" fmla="*/ 0 w 928556"/>
                <a:gd name="connsiteY1" fmla="*/ 144380 h 2198767"/>
                <a:gd name="connsiteX2" fmla="*/ 18599 w 928556"/>
                <a:gd name="connsiteY2" fmla="*/ 137572 h 2198767"/>
                <a:gd name="connsiteX3" fmla="*/ 928549 w 928556"/>
                <a:gd name="connsiteY3" fmla="*/ 0 h 2198767"/>
                <a:gd name="connsiteX4" fmla="*/ 928556 w 928556"/>
                <a:gd name="connsiteY4" fmla="*/ 0 h 2198767"/>
                <a:gd name="connsiteX5" fmla="*/ 928556 w 928556"/>
                <a:gd name="connsiteY5" fmla="*/ 2160001 h 2198767"/>
                <a:gd name="connsiteX6" fmla="*/ 928549 w 928556"/>
                <a:gd name="connsiteY6" fmla="*/ 2160000 h 2198767"/>
                <a:gd name="connsiteX7" fmla="*/ 747168 w 928556"/>
                <a:gd name="connsiteY7" fmla="*/ 2178285 h 2198767"/>
                <a:gd name="connsiteX8" fmla="*/ 667510 w 928556"/>
                <a:gd name="connsiteY8" fmla="*/ 2198767 h 2198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8556" h="2198767">
                  <a:moveTo>
                    <a:pt x="667510" y="2198767"/>
                  </a:moveTo>
                  <a:lnTo>
                    <a:pt x="0" y="144380"/>
                  </a:lnTo>
                  <a:lnTo>
                    <a:pt x="18599" y="137572"/>
                  </a:lnTo>
                  <a:cubicBezTo>
                    <a:pt x="306052" y="48165"/>
                    <a:pt x="611676" y="0"/>
                    <a:pt x="928549" y="0"/>
                  </a:cubicBezTo>
                  <a:lnTo>
                    <a:pt x="928556" y="0"/>
                  </a:lnTo>
                  <a:lnTo>
                    <a:pt x="928556" y="2160001"/>
                  </a:lnTo>
                  <a:lnTo>
                    <a:pt x="928549" y="2160000"/>
                  </a:lnTo>
                  <a:cubicBezTo>
                    <a:pt x="866417" y="2160000"/>
                    <a:pt x="805756" y="2166296"/>
                    <a:pt x="747168" y="2178285"/>
                  </a:cubicBezTo>
                  <a:lnTo>
                    <a:pt x="667510" y="2198767"/>
                  </a:lnTo>
                  <a:close/>
                </a:path>
              </a:pathLst>
            </a:cu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Segment 9"/>
            <p:cNvSpPr/>
            <p:nvPr/>
          </p:nvSpPr>
          <p:spPr>
            <a:xfrm rot="10800000">
              <a:off x="6357400" y="4178105"/>
              <a:ext cx="1502694" cy="2165277"/>
            </a:xfrm>
            <a:custGeom>
              <a:avLst/>
              <a:gdLst>
                <a:gd name="connsiteX0" fmla="*/ 1268656 w 1502694"/>
                <a:gd name="connsiteY0" fmla="*/ 2165277 h 2165277"/>
                <a:gd name="connsiteX1" fmla="*/ 0 w 1502694"/>
                <a:gd name="connsiteY1" fmla="*/ 419121 h 2165277"/>
                <a:gd name="connsiteX2" fmla="*/ 56351 w 1502694"/>
                <a:gd name="connsiteY2" fmla="*/ 376982 h 2165277"/>
                <a:gd name="connsiteX3" fmla="*/ 576136 w 1502694"/>
                <a:gd name="connsiteY3" fmla="*/ 94852 h 2165277"/>
                <a:gd name="connsiteX4" fmla="*/ 835293 w 1502694"/>
                <a:gd name="connsiteY4" fmla="*/ 0 h 2165277"/>
                <a:gd name="connsiteX5" fmla="*/ 1502694 w 1502694"/>
                <a:gd name="connsiteY5" fmla="*/ 2054047 h 2165277"/>
                <a:gd name="connsiteX6" fmla="*/ 1499594 w 1502694"/>
                <a:gd name="connsiteY6" fmla="*/ 2054844 h 2165277"/>
                <a:gd name="connsiteX7" fmla="*/ 1338233 w 1502694"/>
                <a:gd name="connsiteY7" fmla="*/ 2123007 h 2165277"/>
                <a:gd name="connsiteX8" fmla="*/ 1268656 w 1502694"/>
                <a:gd name="connsiteY8" fmla="*/ 2165277 h 2165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2694" h="2165277">
                  <a:moveTo>
                    <a:pt x="1268656" y="2165277"/>
                  </a:moveTo>
                  <a:lnTo>
                    <a:pt x="0" y="419121"/>
                  </a:lnTo>
                  <a:lnTo>
                    <a:pt x="56351" y="376982"/>
                  </a:lnTo>
                  <a:cubicBezTo>
                    <a:pt x="219144" y="267001"/>
                    <a:pt x="393090" y="172274"/>
                    <a:pt x="576136" y="94852"/>
                  </a:cubicBezTo>
                  <a:lnTo>
                    <a:pt x="835293" y="0"/>
                  </a:lnTo>
                  <a:lnTo>
                    <a:pt x="1502694" y="2054047"/>
                  </a:lnTo>
                  <a:lnTo>
                    <a:pt x="1499594" y="2054844"/>
                  </a:lnTo>
                  <a:cubicBezTo>
                    <a:pt x="1443231" y="2072375"/>
                    <a:pt x="1389243" y="2095297"/>
                    <a:pt x="1338233" y="2123007"/>
                  </a:cubicBezTo>
                  <a:lnTo>
                    <a:pt x="1268656" y="2165277"/>
                  </a:lnTo>
                  <a:close/>
                </a:path>
              </a:pathLst>
            </a:cu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Segment 8"/>
            <p:cNvSpPr/>
            <p:nvPr/>
          </p:nvSpPr>
          <p:spPr>
            <a:xfrm rot="10800000">
              <a:off x="6594525" y="3988247"/>
              <a:ext cx="1946934" cy="1933858"/>
            </a:xfrm>
            <a:custGeom>
              <a:avLst/>
              <a:gdLst>
                <a:gd name="connsiteX0" fmla="*/ 1748542 w 1946934"/>
                <a:gd name="connsiteY0" fmla="*/ 1933858 h 1933858"/>
                <a:gd name="connsiteX1" fmla="*/ 0 w 1946934"/>
                <a:gd name="connsiteY1" fmla="*/ 663468 h 1933858"/>
                <a:gd name="connsiteX2" fmla="*/ 87346 w 1946934"/>
                <a:gd name="connsiteY2" fmla="*/ 546661 h 1933858"/>
                <a:gd name="connsiteX3" fmla="*/ 502147 w 1946934"/>
                <a:gd name="connsiteY3" fmla="*/ 131860 h 1933858"/>
                <a:gd name="connsiteX4" fmla="*/ 678482 w 1946934"/>
                <a:gd name="connsiteY4" fmla="*/ 0 h 1933858"/>
                <a:gd name="connsiteX5" fmla="*/ 1946934 w 1946934"/>
                <a:gd name="connsiteY5" fmla="*/ 1745875 h 1933858"/>
                <a:gd name="connsiteX6" fmla="*/ 1945393 w 1946934"/>
                <a:gd name="connsiteY6" fmla="*/ 1746811 h 1933858"/>
                <a:gd name="connsiteX7" fmla="*/ 1812195 w 1946934"/>
                <a:gd name="connsiteY7" fmla="*/ 1856709 h 1933858"/>
                <a:gd name="connsiteX8" fmla="*/ 1748542 w 1946934"/>
                <a:gd name="connsiteY8" fmla="*/ 1933858 h 19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46934" h="1933858">
                  <a:moveTo>
                    <a:pt x="1748542" y="1933858"/>
                  </a:moveTo>
                  <a:lnTo>
                    <a:pt x="0" y="663468"/>
                  </a:lnTo>
                  <a:lnTo>
                    <a:pt x="87346" y="546661"/>
                  </a:lnTo>
                  <a:cubicBezTo>
                    <a:pt x="212069" y="395533"/>
                    <a:pt x="351019" y="256583"/>
                    <a:pt x="502147" y="131860"/>
                  </a:cubicBezTo>
                  <a:lnTo>
                    <a:pt x="678482" y="0"/>
                  </a:lnTo>
                  <a:lnTo>
                    <a:pt x="1946934" y="1745875"/>
                  </a:lnTo>
                  <a:lnTo>
                    <a:pt x="1945393" y="1746811"/>
                  </a:lnTo>
                  <a:cubicBezTo>
                    <a:pt x="1897512" y="1779158"/>
                    <a:pt x="1852912" y="1815992"/>
                    <a:pt x="1812195" y="1856709"/>
                  </a:cubicBezTo>
                  <a:lnTo>
                    <a:pt x="1748542" y="1933858"/>
                  </a:lnTo>
                  <a:close/>
                </a:path>
              </a:pathLst>
            </a:cu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" name="Segment 7"/>
            <p:cNvSpPr/>
            <p:nvPr/>
          </p:nvSpPr>
          <p:spPr>
            <a:xfrm rot="10800000">
              <a:off x="6795213" y="3751698"/>
              <a:ext cx="2190784" cy="1504055"/>
            </a:xfrm>
            <a:custGeom>
              <a:avLst/>
              <a:gdLst>
                <a:gd name="connsiteX0" fmla="*/ 2053745 w 2190784"/>
                <a:gd name="connsiteY0" fmla="*/ 1504055 h 1504055"/>
                <a:gd name="connsiteX1" fmla="*/ 0 w 2190784"/>
                <a:gd name="connsiteY1" fmla="*/ 836752 h 1504055"/>
                <a:gd name="connsiteX2" fmla="*/ 73599 w 2190784"/>
                <a:gd name="connsiteY2" fmla="*/ 635663 h 1504055"/>
                <a:gd name="connsiteX3" fmla="*/ 355729 w 2190784"/>
                <a:gd name="connsiteY3" fmla="*/ 115878 h 1504055"/>
                <a:gd name="connsiteX4" fmla="*/ 442381 w 2190784"/>
                <a:gd name="connsiteY4" fmla="*/ 0 h 1504055"/>
                <a:gd name="connsiteX5" fmla="*/ 2190784 w 2190784"/>
                <a:gd name="connsiteY5" fmla="*/ 1270288 h 1504055"/>
                <a:gd name="connsiteX6" fmla="*/ 2146835 w 2190784"/>
                <a:gd name="connsiteY6" fmla="*/ 1323555 h 1504055"/>
                <a:gd name="connsiteX7" fmla="*/ 2063855 w 2190784"/>
                <a:gd name="connsiteY7" fmla="*/ 1476433 h 1504055"/>
                <a:gd name="connsiteX8" fmla="*/ 2053745 w 2190784"/>
                <a:gd name="connsiteY8" fmla="*/ 1504055 h 1504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90784" h="1504055">
                  <a:moveTo>
                    <a:pt x="2053745" y="1504055"/>
                  </a:moveTo>
                  <a:lnTo>
                    <a:pt x="0" y="836752"/>
                  </a:lnTo>
                  <a:lnTo>
                    <a:pt x="73599" y="635663"/>
                  </a:lnTo>
                  <a:cubicBezTo>
                    <a:pt x="151021" y="452617"/>
                    <a:pt x="245748" y="278671"/>
                    <a:pt x="355729" y="115878"/>
                  </a:cubicBezTo>
                  <a:lnTo>
                    <a:pt x="442381" y="0"/>
                  </a:lnTo>
                  <a:lnTo>
                    <a:pt x="2190784" y="1270288"/>
                  </a:lnTo>
                  <a:lnTo>
                    <a:pt x="2146835" y="1323555"/>
                  </a:lnTo>
                  <a:cubicBezTo>
                    <a:pt x="2114488" y="1371435"/>
                    <a:pt x="2086627" y="1422595"/>
                    <a:pt x="2063855" y="1476433"/>
                  </a:cubicBezTo>
                  <a:lnTo>
                    <a:pt x="2053745" y="1504055"/>
                  </a:lnTo>
                  <a:close/>
                </a:path>
              </a:pathLst>
            </a:custGeom>
            <a:solidFill>
              <a:srgbClr val="FF3399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3" name="Segment 6"/>
            <p:cNvSpPr/>
            <p:nvPr/>
          </p:nvSpPr>
          <p:spPr>
            <a:xfrm rot="10800000">
              <a:off x="6933491" y="3478781"/>
              <a:ext cx="2218119" cy="936837"/>
            </a:xfrm>
            <a:custGeom>
              <a:avLst/>
              <a:gdLst>
                <a:gd name="connsiteX0" fmla="*/ 2161255 w 2218119"/>
                <a:gd name="connsiteY0" fmla="*/ 936837 h 936837"/>
                <a:gd name="connsiteX1" fmla="*/ 0 w 2218119"/>
                <a:gd name="connsiteY1" fmla="*/ 936837 h 936837"/>
                <a:gd name="connsiteX2" fmla="*/ 2723 w 2218119"/>
                <a:gd name="connsiteY2" fmla="*/ 829151 h 936837"/>
                <a:gd name="connsiteX3" fmla="*/ 136313 w 2218119"/>
                <a:gd name="connsiteY3" fmla="*/ 76668 h 936837"/>
                <a:gd name="connsiteX4" fmla="*/ 164374 w 2218119"/>
                <a:gd name="connsiteY4" fmla="*/ 0 h 936837"/>
                <a:gd name="connsiteX5" fmla="*/ 2218119 w 2218119"/>
                <a:gd name="connsiteY5" fmla="*/ 667303 h 936837"/>
                <a:gd name="connsiteX6" fmla="*/ 2199203 w 2218119"/>
                <a:gd name="connsiteY6" fmla="*/ 718986 h 936837"/>
                <a:gd name="connsiteX7" fmla="*/ 2163388 w 2218119"/>
                <a:gd name="connsiteY7" fmla="*/ 894598 h 936837"/>
                <a:gd name="connsiteX8" fmla="*/ 2161255 w 2218119"/>
                <a:gd name="connsiteY8" fmla="*/ 936837 h 93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8119" h="936837">
                  <a:moveTo>
                    <a:pt x="2161255" y="936837"/>
                  </a:moveTo>
                  <a:lnTo>
                    <a:pt x="0" y="936837"/>
                  </a:lnTo>
                  <a:lnTo>
                    <a:pt x="2723" y="829151"/>
                  </a:lnTo>
                  <a:cubicBezTo>
                    <a:pt x="15941" y="568375"/>
                    <a:pt x="61807" y="316212"/>
                    <a:pt x="136313" y="76668"/>
                  </a:cubicBezTo>
                  <a:lnTo>
                    <a:pt x="164374" y="0"/>
                  </a:lnTo>
                  <a:lnTo>
                    <a:pt x="2218119" y="667303"/>
                  </a:lnTo>
                  <a:lnTo>
                    <a:pt x="2199203" y="718986"/>
                  </a:lnTo>
                  <a:cubicBezTo>
                    <a:pt x="2181672" y="775349"/>
                    <a:pt x="2169533" y="834088"/>
                    <a:pt x="2163388" y="894598"/>
                  </a:cubicBezTo>
                  <a:lnTo>
                    <a:pt x="2161255" y="936837"/>
                  </a:lnTo>
                  <a:close/>
                </a:path>
              </a:pathLst>
            </a:custGeom>
            <a:solidFill>
              <a:srgbClr val="D883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4" name="Segment 5"/>
            <p:cNvSpPr/>
            <p:nvPr/>
          </p:nvSpPr>
          <p:spPr>
            <a:xfrm rot="10800000">
              <a:off x="6961500" y="2528615"/>
              <a:ext cx="2191369" cy="946566"/>
            </a:xfrm>
            <a:custGeom>
              <a:avLst/>
              <a:gdLst>
                <a:gd name="connsiteX0" fmla="*/ 135113 w 2191369"/>
                <a:gd name="connsiteY0" fmla="*/ 946566 h 946566"/>
                <a:gd name="connsiteX1" fmla="*/ 62168 w 2191369"/>
                <a:gd name="connsiteY1" fmla="*/ 662878 h 946566"/>
                <a:gd name="connsiteX2" fmla="*/ 0 w 2191369"/>
                <a:gd name="connsiteY2" fmla="*/ 46181 h 946566"/>
                <a:gd name="connsiteX3" fmla="*/ 1168 w 2191369"/>
                <a:gd name="connsiteY3" fmla="*/ 0 h 946566"/>
                <a:gd name="connsiteX4" fmla="*/ 2162332 w 2191369"/>
                <a:gd name="connsiteY4" fmla="*/ 0 h 946566"/>
                <a:gd name="connsiteX5" fmla="*/ 2160000 w 2191369"/>
                <a:gd name="connsiteY5" fmla="*/ 46181 h 946566"/>
                <a:gd name="connsiteX6" fmla="*/ 2178285 w 2191369"/>
                <a:gd name="connsiteY6" fmla="*/ 227562 h 946566"/>
                <a:gd name="connsiteX7" fmla="*/ 2191369 w 2191369"/>
                <a:gd name="connsiteY7" fmla="*/ 278448 h 946566"/>
                <a:gd name="connsiteX8" fmla="*/ 135113 w 2191369"/>
                <a:gd name="connsiteY8" fmla="*/ 946566 h 946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91369" h="946566">
                  <a:moveTo>
                    <a:pt x="135113" y="946566"/>
                  </a:moveTo>
                  <a:lnTo>
                    <a:pt x="62168" y="662878"/>
                  </a:lnTo>
                  <a:cubicBezTo>
                    <a:pt x="21406" y="463679"/>
                    <a:pt x="0" y="257430"/>
                    <a:pt x="0" y="46181"/>
                  </a:cubicBezTo>
                  <a:lnTo>
                    <a:pt x="1168" y="0"/>
                  </a:lnTo>
                  <a:lnTo>
                    <a:pt x="2162332" y="0"/>
                  </a:lnTo>
                  <a:lnTo>
                    <a:pt x="2160000" y="46181"/>
                  </a:lnTo>
                  <a:cubicBezTo>
                    <a:pt x="2160000" y="108313"/>
                    <a:pt x="2166296" y="168975"/>
                    <a:pt x="2178285" y="227562"/>
                  </a:cubicBezTo>
                  <a:lnTo>
                    <a:pt x="2191369" y="278448"/>
                  </a:lnTo>
                  <a:lnTo>
                    <a:pt x="135113" y="946566"/>
                  </a:lnTo>
                  <a:close/>
                </a:path>
              </a:pathLst>
            </a:custGeom>
            <a:solidFill>
              <a:srgbClr val="00B0F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8" name="Segment 4"/>
            <p:cNvSpPr/>
            <p:nvPr/>
          </p:nvSpPr>
          <p:spPr>
            <a:xfrm rot="10800000">
              <a:off x="6844059" y="1664977"/>
              <a:ext cx="2172799" cy="1528263"/>
            </a:xfrm>
            <a:custGeom>
              <a:avLst/>
              <a:gdLst>
                <a:gd name="connsiteX0" fmla="*/ 426332 w 2172799"/>
                <a:gd name="connsiteY0" fmla="*/ 1528263 h 1528263"/>
                <a:gd name="connsiteX1" fmla="*/ 386589 w 2172799"/>
                <a:gd name="connsiteY1" fmla="*/ 1475115 h 1528263"/>
                <a:gd name="connsiteX2" fmla="*/ 1561 w 2172799"/>
                <a:gd name="connsiteY2" fmla="*/ 674190 h 1528263"/>
                <a:gd name="connsiteX3" fmla="*/ 0 w 2172799"/>
                <a:gd name="connsiteY3" fmla="*/ 668118 h 1528263"/>
                <a:gd name="connsiteX4" fmla="*/ 2056256 w 2172799"/>
                <a:gd name="connsiteY4" fmla="*/ 0 h 1528263"/>
                <a:gd name="connsiteX5" fmla="*/ 2064451 w 2172799"/>
                <a:gd name="connsiteY5" fmla="*/ 31872 h 1528263"/>
                <a:gd name="connsiteX6" fmla="*/ 2132614 w 2172799"/>
                <a:gd name="connsiteY6" fmla="*/ 193233 h 1528263"/>
                <a:gd name="connsiteX7" fmla="*/ 2172799 w 2172799"/>
                <a:gd name="connsiteY7" fmla="*/ 259380 h 1528263"/>
                <a:gd name="connsiteX8" fmla="*/ 426332 w 2172799"/>
                <a:gd name="connsiteY8" fmla="*/ 1528263 h 1528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72799" h="1528263">
                  <a:moveTo>
                    <a:pt x="426332" y="1528263"/>
                  </a:moveTo>
                  <a:lnTo>
                    <a:pt x="386589" y="1475115"/>
                  </a:lnTo>
                  <a:cubicBezTo>
                    <a:pt x="221618" y="1230925"/>
                    <a:pt x="90968" y="961643"/>
                    <a:pt x="1561" y="674190"/>
                  </a:cubicBezTo>
                  <a:lnTo>
                    <a:pt x="0" y="668118"/>
                  </a:lnTo>
                  <a:lnTo>
                    <a:pt x="2056256" y="0"/>
                  </a:lnTo>
                  <a:lnTo>
                    <a:pt x="2064451" y="31872"/>
                  </a:lnTo>
                  <a:cubicBezTo>
                    <a:pt x="2081982" y="88236"/>
                    <a:pt x="2104904" y="142224"/>
                    <a:pt x="2132614" y="193233"/>
                  </a:cubicBezTo>
                  <a:lnTo>
                    <a:pt x="2172799" y="259380"/>
                  </a:lnTo>
                  <a:lnTo>
                    <a:pt x="426332" y="1528263"/>
                  </a:lnTo>
                  <a:close/>
                </a:path>
              </a:pathLst>
            </a:custGeom>
            <a:solidFill>
              <a:srgbClr val="92D05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3" name="Segment 3"/>
            <p:cNvSpPr/>
            <p:nvPr/>
          </p:nvSpPr>
          <p:spPr>
            <a:xfrm rot="10800000">
              <a:off x="6644219" y="974288"/>
              <a:ext cx="1944151" cy="1956485"/>
            </a:xfrm>
            <a:custGeom>
              <a:avLst/>
              <a:gdLst>
                <a:gd name="connsiteX0" fmla="*/ 674048 w 1944151"/>
                <a:gd name="connsiteY0" fmla="*/ 1956485 h 1956485"/>
                <a:gd name="connsiteX1" fmla="*/ 549057 w 1944151"/>
                <a:gd name="connsiteY1" fmla="*/ 1863018 h 1956485"/>
                <a:gd name="connsiteX2" fmla="*/ 134256 w 1944151"/>
                <a:gd name="connsiteY2" fmla="*/ 1448217 h 1956485"/>
                <a:gd name="connsiteX3" fmla="*/ 0 w 1944151"/>
                <a:gd name="connsiteY3" fmla="*/ 1268679 h 1956485"/>
                <a:gd name="connsiteX4" fmla="*/ 1746187 w 1944151"/>
                <a:gd name="connsiteY4" fmla="*/ 0 h 1956485"/>
                <a:gd name="connsiteX5" fmla="*/ 1749207 w 1944151"/>
                <a:gd name="connsiteY5" fmla="*/ 4971 h 1956485"/>
                <a:gd name="connsiteX6" fmla="*/ 1859105 w 1944151"/>
                <a:gd name="connsiteY6" fmla="*/ 138169 h 1956485"/>
                <a:gd name="connsiteX7" fmla="*/ 1944151 w 1944151"/>
                <a:gd name="connsiteY7" fmla="*/ 208338 h 1956485"/>
                <a:gd name="connsiteX8" fmla="*/ 674048 w 1944151"/>
                <a:gd name="connsiteY8" fmla="*/ 1956485 h 1956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44151" h="1956485">
                  <a:moveTo>
                    <a:pt x="674048" y="1956485"/>
                  </a:moveTo>
                  <a:lnTo>
                    <a:pt x="549057" y="1863018"/>
                  </a:lnTo>
                  <a:cubicBezTo>
                    <a:pt x="397929" y="1738296"/>
                    <a:pt x="258978" y="1599345"/>
                    <a:pt x="134256" y="1448217"/>
                  </a:cubicBezTo>
                  <a:lnTo>
                    <a:pt x="0" y="1268679"/>
                  </a:lnTo>
                  <a:lnTo>
                    <a:pt x="1746187" y="0"/>
                  </a:lnTo>
                  <a:lnTo>
                    <a:pt x="1749207" y="4971"/>
                  </a:lnTo>
                  <a:cubicBezTo>
                    <a:pt x="1781554" y="52852"/>
                    <a:pt x="1818388" y="97452"/>
                    <a:pt x="1859105" y="138169"/>
                  </a:cubicBezTo>
                  <a:lnTo>
                    <a:pt x="1944151" y="208338"/>
                  </a:lnTo>
                  <a:lnTo>
                    <a:pt x="674048" y="1956485"/>
                  </a:lnTo>
                  <a:close/>
                </a:path>
              </a:pathLst>
            </a:cu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5" name="Segment 2"/>
            <p:cNvSpPr/>
            <p:nvPr/>
          </p:nvSpPr>
          <p:spPr>
            <a:xfrm rot="10800000">
              <a:off x="6374294" y="520765"/>
              <a:ext cx="1537144" cy="2199375"/>
            </a:xfrm>
            <a:custGeom>
              <a:avLst/>
              <a:gdLst>
                <a:gd name="connsiteX0" fmla="*/ 869841 w 1537144"/>
                <a:gd name="connsiteY0" fmla="*/ 2199375 h 2199375"/>
                <a:gd name="connsiteX1" fmla="*/ 627480 w 1537144"/>
                <a:gd name="connsiteY1" fmla="*/ 2110670 h 2199375"/>
                <a:gd name="connsiteX2" fmla="*/ 107695 w 1537144"/>
                <a:gd name="connsiteY2" fmla="*/ 1828540 h 2199375"/>
                <a:gd name="connsiteX3" fmla="*/ 0 w 1537144"/>
                <a:gd name="connsiteY3" fmla="*/ 1748007 h 2199375"/>
                <a:gd name="connsiteX4" fmla="*/ 1270001 w 1537144"/>
                <a:gd name="connsiteY4" fmla="*/ 0 h 2199375"/>
                <a:gd name="connsiteX5" fmla="*/ 1315372 w 1537144"/>
                <a:gd name="connsiteY5" fmla="*/ 37434 h 2199375"/>
                <a:gd name="connsiteX6" fmla="*/ 1468250 w 1537144"/>
                <a:gd name="connsiteY6" fmla="*/ 120414 h 2199375"/>
                <a:gd name="connsiteX7" fmla="*/ 1537144 w 1537144"/>
                <a:gd name="connsiteY7" fmla="*/ 145629 h 2199375"/>
                <a:gd name="connsiteX8" fmla="*/ 869841 w 1537144"/>
                <a:gd name="connsiteY8" fmla="*/ 2199375 h 2199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7144" h="2199375">
                  <a:moveTo>
                    <a:pt x="869841" y="2199375"/>
                  </a:moveTo>
                  <a:lnTo>
                    <a:pt x="627480" y="2110670"/>
                  </a:lnTo>
                  <a:cubicBezTo>
                    <a:pt x="444433" y="2033248"/>
                    <a:pt x="270488" y="1938521"/>
                    <a:pt x="107695" y="1828540"/>
                  </a:cubicBezTo>
                  <a:lnTo>
                    <a:pt x="0" y="1748007"/>
                  </a:lnTo>
                  <a:lnTo>
                    <a:pt x="1270001" y="0"/>
                  </a:lnTo>
                  <a:lnTo>
                    <a:pt x="1315372" y="37434"/>
                  </a:lnTo>
                  <a:cubicBezTo>
                    <a:pt x="1363252" y="69782"/>
                    <a:pt x="1414412" y="97642"/>
                    <a:pt x="1468250" y="120414"/>
                  </a:cubicBezTo>
                  <a:lnTo>
                    <a:pt x="1537144" y="145629"/>
                  </a:lnTo>
                  <a:lnTo>
                    <a:pt x="869841" y="2199375"/>
                  </a:lnTo>
                  <a:close/>
                </a:path>
              </a:pathLst>
            </a:cu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7" name="Segment 1"/>
            <p:cNvSpPr/>
            <p:nvPr/>
          </p:nvSpPr>
          <p:spPr>
            <a:xfrm rot="10800000">
              <a:off x="6092861" y="369000"/>
              <a:ext cx="945352" cy="2204272"/>
            </a:xfrm>
            <a:custGeom>
              <a:avLst/>
              <a:gdLst>
                <a:gd name="connsiteX0" fmla="*/ 945345 w 945352"/>
                <a:gd name="connsiteY0" fmla="*/ 2204272 h 2204272"/>
                <a:gd name="connsiteX1" fmla="*/ 35395 w 945352"/>
                <a:gd name="connsiteY1" fmla="*/ 2066700 h 2204272"/>
                <a:gd name="connsiteX2" fmla="*/ 0 w 945352"/>
                <a:gd name="connsiteY2" fmla="*/ 2053745 h 2204272"/>
                <a:gd name="connsiteX3" fmla="*/ 667302 w 945352"/>
                <a:gd name="connsiteY3" fmla="*/ 0 h 2204272"/>
                <a:gd name="connsiteX4" fmla="*/ 677713 w 945352"/>
                <a:gd name="connsiteY4" fmla="*/ 3810 h 2204272"/>
                <a:gd name="connsiteX5" fmla="*/ 945345 w 945352"/>
                <a:gd name="connsiteY5" fmla="*/ 44272 h 2204272"/>
                <a:gd name="connsiteX6" fmla="*/ 945352 w 945352"/>
                <a:gd name="connsiteY6" fmla="*/ 44272 h 2204272"/>
                <a:gd name="connsiteX7" fmla="*/ 945352 w 945352"/>
                <a:gd name="connsiteY7" fmla="*/ 2204272 h 2204272"/>
                <a:gd name="connsiteX8" fmla="*/ 945345 w 945352"/>
                <a:gd name="connsiteY8" fmla="*/ 2204272 h 2204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5352" h="2204272">
                  <a:moveTo>
                    <a:pt x="945345" y="2204272"/>
                  </a:moveTo>
                  <a:cubicBezTo>
                    <a:pt x="628471" y="2204272"/>
                    <a:pt x="322847" y="2156108"/>
                    <a:pt x="35395" y="2066700"/>
                  </a:cubicBezTo>
                  <a:lnTo>
                    <a:pt x="0" y="2053745"/>
                  </a:lnTo>
                  <a:lnTo>
                    <a:pt x="667302" y="0"/>
                  </a:lnTo>
                  <a:lnTo>
                    <a:pt x="677713" y="3810"/>
                  </a:lnTo>
                  <a:cubicBezTo>
                    <a:pt x="762257" y="30106"/>
                    <a:pt x="852147" y="44272"/>
                    <a:pt x="945345" y="44272"/>
                  </a:cubicBezTo>
                  <a:lnTo>
                    <a:pt x="945352" y="44272"/>
                  </a:lnTo>
                  <a:lnTo>
                    <a:pt x="945352" y="2204272"/>
                  </a:lnTo>
                  <a:lnTo>
                    <a:pt x="945345" y="2204272"/>
                  </a:lnTo>
                  <a:close/>
                </a:path>
              </a:pathLst>
            </a:cu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04" name="Segment 20 text"/>
            <p:cNvSpPr/>
            <p:nvPr/>
          </p:nvSpPr>
          <p:spPr>
            <a:xfrm rot="15670920">
              <a:off x="4710300" y="1296748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3" name="Segment 19 text"/>
            <p:cNvSpPr/>
            <p:nvPr/>
          </p:nvSpPr>
          <p:spPr>
            <a:xfrm rot="14550735">
              <a:off x="4091316" y="1506799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2" name="Segment 18 text"/>
            <p:cNvSpPr/>
            <p:nvPr/>
          </p:nvSpPr>
          <p:spPr>
            <a:xfrm rot="13485510">
              <a:off x="3587710" y="1879486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1" name="Segment 17 text"/>
            <p:cNvSpPr/>
            <p:nvPr/>
          </p:nvSpPr>
          <p:spPr>
            <a:xfrm rot="12410662">
              <a:off x="3224914" y="2395225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0" name="Segment 16 text"/>
            <p:cNvSpPr/>
            <p:nvPr/>
          </p:nvSpPr>
          <p:spPr>
            <a:xfrm rot="11254157">
              <a:off x="3051104" y="2982148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9" name="Segment 15 text"/>
            <p:cNvSpPr/>
            <p:nvPr/>
          </p:nvSpPr>
          <p:spPr>
            <a:xfrm rot="10245823">
              <a:off x="3075115" y="3606083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8" name="Segment 14 text"/>
            <p:cNvSpPr/>
            <p:nvPr/>
          </p:nvSpPr>
          <p:spPr>
            <a:xfrm rot="9121895">
              <a:off x="3221293" y="4260322"/>
              <a:ext cx="2151925" cy="360001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7" name="Segment 13 text"/>
            <p:cNvSpPr/>
            <p:nvPr/>
          </p:nvSpPr>
          <p:spPr>
            <a:xfrm rot="8078206">
              <a:off x="3641483" y="4669553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6" name="Segment 12 text"/>
            <p:cNvSpPr/>
            <p:nvPr/>
          </p:nvSpPr>
          <p:spPr>
            <a:xfrm rot="6999791">
              <a:off x="4139768" y="5127305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5" name="Segment 11 text"/>
            <p:cNvSpPr/>
            <p:nvPr/>
          </p:nvSpPr>
          <p:spPr>
            <a:xfrm rot="5922014">
              <a:off x="4750391" y="5283113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" name="Segment 10 text"/>
            <p:cNvSpPr/>
            <p:nvPr/>
          </p:nvSpPr>
          <p:spPr>
            <a:xfrm rot="4853777">
              <a:off x="5352234" y="5227129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3" name="Segment 9 text"/>
            <p:cNvSpPr/>
            <p:nvPr/>
          </p:nvSpPr>
          <p:spPr>
            <a:xfrm rot="3791521">
              <a:off x="5937836" y="5045288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2" name="Segment 8 text"/>
            <p:cNvSpPr/>
            <p:nvPr/>
          </p:nvSpPr>
          <p:spPr>
            <a:xfrm rot="1635201">
              <a:off x="6833907" y="4178734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1" name="Segment 7 text"/>
            <p:cNvSpPr/>
            <p:nvPr/>
          </p:nvSpPr>
          <p:spPr>
            <a:xfrm rot="2677341">
              <a:off x="6375719" y="4677747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0" name="Segment 6 text"/>
            <p:cNvSpPr/>
            <p:nvPr/>
          </p:nvSpPr>
          <p:spPr>
            <a:xfrm rot="567825">
              <a:off x="7015234" y="3582403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7" name="Segment 5 text"/>
            <p:cNvSpPr/>
            <p:nvPr/>
          </p:nvSpPr>
          <p:spPr>
            <a:xfrm rot="21147311">
              <a:off x="6968054" y="3006486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6" name="Segment 4 text"/>
            <p:cNvSpPr/>
            <p:nvPr/>
          </p:nvSpPr>
          <p:spPr>
            <a:xfrm rot="19974619">
              <a:off x="6790064" y="2401141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5" name="Segment 3 text"/>
            <p:cNvSpPr/>
            <p:nvPr/>
          </p:nvSpPr>
          <p:spPr>
            <a:xfrm rot="18924954">
              <a:off x="6444871" y="1891919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4" name="Segment 2 text"/>
            <p:cNvSpPr/>
            <p:nvPr/>
          </p:nvSpPr>
          <p:spPr>
            <a:xfrm rot="17879892">
              <a:off x="5919819" y="1505606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3" name="Segment 1 text"/>
            <p:cNvSpPr/>
            <p:nvPr/>
          </p:nvSpPr>
          <p:spPr>
            <a:xfrm rot="16699658">
              <a:off x="5335361" y="1286797"/>
              <a:ext cx="2137183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07" name="Anchor"/>
          <p:cNvSpPr/>
          <p:nvPr/>
        </p:nvSpPr>
        <p:spPr>
          <a:xfrm rot="5400000">
            <a:off x="7158154" y="3626323"/>
            <a:ext cx="1603812" cy="1261328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2" name="Start Button"/>
          <p:cNvSpPr/>
          <p:nvPr/>
        </p:nvSpPr>
        <p:spPr>
          <a:xfrm>
            <a:off x="2138539" y="3542829"/>
            <a:ext cx="1261837" cy="1341678"/>
          </a:xfrm>
          <a:prstGeom prst="ellipse">
            <a:avLst/>
          </a:prstGeom>
          <a:solidFill>
            <a:srgbClr val="00B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</a:t>
            </a:r>
            <a:endParaRPr lang="en-GB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6" name="Marker"/>
          <p:cNvSpPr/>
          <p:nvPr/>
        </p:nvSpPr>
        <p:spPr>
          <a:xfrm rot="16200000">
            <a:off x="4728278" y="3749598"/>
            <a:ext cx="481143" cy="377851"/>
          </a:xfrm>
          <a:prstGeom prst="triangle">
            <a:avLst/>
          </a:prstGeom>
          <a:solidFill>
            <a:schemeClr val="tx1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6" name="Rectángulo 45">
            <a:extLst>
              <a:ext uri="{FF2B5EF4-FFF2-40B4-BE49-F238E27FC236}">
                <a16:creationId xmlns="" xmlns:a16="http://schemas.microsoft.com/office/drawing/2014/main" id="{01C20C53-D2EF-E34C-92E9-117BF7FF4FC6}"/>
              </a:ext>
            </a:extLst>
          </p:cNvPr>
          <p:cNvSpPr/>
          <p:nvPr/>
        </p:nvSpPr>
        <p:spPr>
          <a:xfrm>
            <a:off x="-578546" y="219972"/>
            <a:ext cx="10800159" cy="672245"/>
          </a:xfrm>
          <a:prstGeom prst="rect">
            <a:avLst/>
          </a:prstGeom>
          <a:noFill/>
        </p:spPr>
        <p:txBody>
          <a:bodyPr wrap="square" lIns="117104" tIns="58552" rIns="117104" bIns="58552">
            <a:spAutoFit/>
          </a:bodyPr>
          <a:lstStyle/>
          <a:p>
            <a:pPr algn="ctr">
              <a:tabLst>
                <a:tab pos="1368425" algn="l"/>
              </a:tabLst>
            </a:pPr>
            <a:r>
              <a:rPr lang="es-ES" sz="360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Summer Sunshine Blackout" panose="02000000000000000000" pitchFamily="2" charset="77"/>
              </a:rPr>
              <a:t>MONSTER ROULETTE</a:t>
            </a:r>
            <a:endParaRPr lang="es-ES" sz="360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G Summer Sunshine Blackout" panose="02000000000000000000" pitchFamily="2" charset="77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5761446" y="2547016"/>
            <a:ext cx="2603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IT IS…</a:t>
            </a:r>
            <a:endParaRPr lang="es-ES" sz="2400" b="1" dirty="0"/>
          </a:p>
        </p:txBody>
      </p:sp>
      <p:pic>
        <p:nvPicPr>
          <p:cNvPr id="49" name="Google Shape;98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857" y="58985"/>
            <a:ext cx="1194242" cy="12765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1010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2"/>
                  </p:tgtEl>
                </p:cond>
              </p:nextCondLst>
            </p:seq>
          </p:childTnLst>
        </p:cTn>
      </p:par>
    </p:tnLst>
    <p:bldLst>
      <p:bldP spid="307" grpId="0" animBg="1"/>
      <p:bldP spid="307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812785"/>
            <a:ext cx="9144000" cy="1045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79288" cy="138877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ángulo 2"/>
          <p:cNvSpPr/>
          <p:nvPr/>
        </p:nvSpPr>
        <p:spPr>
          <a:xfrm>
            <a:off x="1722914" y="2700560"/>
            <a:ext cx="4945140" cy="745191"/>
          </a:xfrm>
          <a:prstGeom prst="rect">
            <a:avLst/>
          </a:prstGeom>
        </p:spPr>
        <p:txBody>
          <a:bodyPr wrap="square" lIns="97905" tIns="48952" rIns="97905" bIns="48952">
            <a:spAutoFit/>
          </a:bodyPr>
          <a:lstStyle/>
          <a:p>
            <a:endParaRPr lang="es-ES" dirty="0"/>
          </a:p>
          <a:p>
            <a:endParaRPr lang="es-ES" dirty="0" smtClean="0"/>
          </a:p>
          <a:p>
            <a:endParaRPr lang="es-ES" dirty="0"/>
          </a:p>
        </p:txBody>
      </p:sp>
      <p:pic>
        <p:nvPicPr>
          <p:cNvPr id="5" name="Imagen 4" descr="Captura de pantalla 2020-05-23 a las 16.50.4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11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54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58868"/>
            <a:ext cx="9144000" cy="691686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/>
          <p:cNvSpPr txBox="1"/>
          <p:nvPr/>
        </p:nvSpPr>
        <p:spPr>
          <a:xfrm>
            <a:off x="1218940" y="4995101"/>
            <a:ext cx="7012809" cy="883690"/>
          </a:xfrm>
          <a:prstGeom prst="rect">
            <a:avLst/>
          </a:prstGeom>
          <a:noFill/>
        </p:spPr>
        <p:txBody>
          <a:bodyPr wrap="square" lIns="97905" tIns="48952" rIns="97905" bIns="48952" rtlCol="0">
            <a:spAutoFit/>
          </a:bodyPr>
          <a:lstStyle/>
          <a:p>
            <a:r>
              <a:rPr lang="es-ES" sz="1700" b="1" dirty="0">
                <a:solidFill>
                  <a:schemeClr val="accent5">
                    <a:lumMod val="75000"/>
                  </a:schemeClr>
                </a:solidFill>
              </a:rPr>
              <a:t>Any question don´t hesitate to contact us: </a:t>
            </a:r>
            <a:r>
              <a:rPr lang="es-ES" sz="1700" b="1" i="1" dirty="0">
                <a:latin typeface="Cooper Black"/>
                <a:cs typeface="Cooper Black"/>
                <a:hlinkClick r:id="rId4"/>
              </a:rPr>
              <a:t>giovanna.cima@ssccmanquehue.cl</a:t>
            </a:r>
            <a:endParaRPr lang="es-ES" sz="1700" b="1" i="1" dirty="0">
              <a:latin typeface="Cooper Black"/>
              <a:cs typeface="Cooper Black"/>
            </a:endParaRPr>
          </a:p>
          <a:p>
            <a:r>
              <a:rPr lang="es-ES" sz="1700" b="1" i="1" dirty="0">
                <a:latin typeface="Cooper Black"/>
                <a:cs typeface="Cooper Black"/>
                <a:hlinkClick r:id="rId5"/>
              </a:rPr>
              <a:t>cesar.ferrada@ssccmanquehue.cl</a:t>
            </a:r>
            <a:r>
              <a:rPr lang="es-ES" sz="1700" b="1" i="1" dirty="0">
                <a:latin typeface="Cooper Black"/>
                <a:cs typeface="Cooper Black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0977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08-13 a las 0.41.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313332" cy="6858000"/>
          </a:xfrm>
          <a:prstGeom prst="rect">
            <a:avLst/>
          </a:prstGeom>
        </p:spPr>
      </p:pic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0" y="1960056"/>
            <a:ext cx="8763386" cy="4677397"/>
          </a:xfrm>
        </p:spPr>
        <p:txBody>
          <a:bodyPr>
            <a:normAutofit fontScale="92500"/>
          </a:bodyPr>
          <a:lstStyle/>
          <a:p>
            <a:pPr marL="122371" indent="0">
              <a:lnSpc>
                <a:spcPct val="150000"/>
              </a:lnSpc>
              <a:buNone/>
            </a:pPr>
            <a:r>
              <a:rPr lang="es-ES" dirty="0" smtClean="0"/>
              <a:t>1. Silenciar el micrófono al entrar a la clase.</a:t>
            </a:r>
          </a:p>
          <a:p>
            <a:pPr marL="122371" indent="0">
              <a:lnSpc>
                <a:spcPct val="150000"/>
              </a:lnSpc>
              <a:buNone/>
            </a:pPr>
            <a:r>
              <a:rPr lang="es-ES" dirty="0" smtClean="0"/>
              <a:t>2. Si el internet falla se recomiendo apagar la cámara.</a:t>
            </a:r>
          </a:p>
          <a:p>
            <a:pPr marL="122371" indent="0">
              <a:lnSpc>
                <a:spcPct val="150000"/>
              </a:lnSpc>
              <a:buNone/>
            </a:pPr>
            <a:r>
              <a:rPr lang="es-ES" dirty="0" smtClean="0"/>
              <a:t>3. Usar el chat para preguntas o levantar la mano.</a:t>
            </a:r>
          </a:p>
          <a:p>
            <a:pPr marL="122371" indent="0">
              <a:lnSpc>
                <a:spcPct val="150000"/>
              </a:lnSpc>
              <a:buNone/>
            </a:pPr>
            <a:r>
              <a:rPr lang="es-ES" dirty="0" smtClean="0"/>
              <a:t>4. Para participar prender el micrófono(sólo si el profesor/a se lo indica).</a:t>
            </a:r>
          </a:p>
          <a:p>
            <a:pPr marL="122371" indent="0">
              <a:lnSpc>
                <a:spcPct val="160000"/>
              </a:lnSpc>
              <a:buNone/>
            </a:pPr>
            <a:r>
              <a:rPr lang="es-ES" dirty="0"/>
              <a:t>5</a:t>
            </a:r>
            <a:r>
              <a:rPr lang="es-ES" dirty="0" smtClean="0"/>
              <a:t>. Ser respetuoso y utilizar lenguaje apropiando</a:t>
            </a:r>
            <a:r>
              <a:rPr lang="es-ES" dirty="0"/>
              <a:t>.</a:t>
            </a:r>
            <a:endParaRPr lang="es-ES" dirty="0" smtClean="0"/>
          </a:p>
          <a:p>
            <a:pPr>
              <a:lnSpc>
                <a:spcPct val="160000"/>
              </a:lnSpc>
            </a:pPr>
            <a:endParaRPr lang="es-ES" dirty="0"/>
          </a:p>
        </p:txBody>
      </p:sp>
      <p:pic>
        <p:nvPicPr>
          <p:cNvPr id="4" name="Google Shape;98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66449" y="-213787"/>
            <a:ext cx="1194242" cy="1276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 descr="Captura de pantalla 2020-05-27 a las 21.59.2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601" y="1"/>
            <a:ext cx="6400800" cy="1498600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="" xmlns:a16="http://schemas.microsoft.com/office/drawing/2014/main" id="{CB33C8B1-3CC0-4C88-BF1F-BEB57FB82BDF}"/>
              </a:ext>
            </a:extLst>
          </p:cNvPr>
          <p:cNvSpPr txBox="1">
            <a:spLocks/>
          </p:cNvSpPr>
          <p:nvPr/>
        </p:nvSpPr>
        <p:spPr>
          <a:xfrm>
            <a:off x="2699671" y="1485743"/>
            <a:ext cx="7886700" cy="882306"/>
          </a:xfrm>
          <a:prstGeom prst="rect">
            <a:avLst/>
          </a:prstGeom>
        </p:spPr>
        <p:txBody>
          <a:bodyPr vert="horz" lIns="76807" tIns="38403" rIns="76807" bIns="3840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 dirty="0">
                <a:solidFill>
                  <a:schemeClr val="accent1"/>
                </a:solidFill>
                <a:latin typeface="Gill Sans Ultra Bold Condensed" panose="020B0A06020104020203" pitchFamily="34" charset="0"/>
              </a:rPr>
              <a:t>INSTRUCCIONES</a:t>
            </a:r>
            <a:r>
              <a:rPr lang="en-US" sz="3300" dirty="0">
                <a:solidFill>
                  <a:schemeClr val="accent1"/>
                </a:solidFill>
                <a:latin typeface="Gill Sans Ultra Bold Condensed" panose="020B0A06020104020203" pitchFamily="34" charset="0"/>
              </a:rPr>
              <a:t> </a:t>
            </a:r>
          </a:p>
        </p:txBody>
      </p:sp>
      <p:pic>
        <p:nvPicPr>
          <p:cNvPr id="12" name="Imagen 11" descr="Captura de pantalla 2020-05-24 a las 19.44.1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601" y="1960056"/>
            <a:ext cx="602800" cy="834619"/>
          </a:xfrm>
          <a:prstGeom prst="rect">
            <a:avLst/>
          </a:prstGeom>
        </p:spPr>
      </p:pic>
      <p:pic>
        <p:nvPicPr>
          <p:cNvPr id="13" name="Imagen 12" descr="Captura de pantalla 2020-05-24 a las 19.47.5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651" y="2710683"/>
            <a:ext cx="813682" cy="821616"/>
          </a:xfrm>
          <a:prstGeom prst="rect">
            <a:avLst/>
          </a:prstGeom>
        </p:spPr>
      </p:pic>
      <p:pic>
        <p:nvPicPr>
          <p:cNvPr id="14" name="Imagen 13" descr="Captura de pantalla 2020-05-24 a las 19.57.0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319" y="3802346"/>
            <a:ext cx="1154041" cy="83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43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aptura de pantalla 2020-08-13 a las 0.41.5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51600"/>
          </a:xfrm>
          <a:prstGeom prst="rect">
            <a:avLst/>
          </a:prstGeom>
        </p:spPr>
      </p:pic>
      <p:pic>
        <p:nvPicPr>
          <p:cNvPr id="97" name="Google Shape;97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812785"/>
            <a:ext cx="9144000" cy="104521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ángulo 2"/>
          <p:cNvSpPr/>
          <p:nvPr/>
        </p:nvSpPr>
        <p:spPr>
          <a:xfrm>
            <a:off x="1722914" y="2700560"/>
            <a:ext cx="4945140" cy="745191"/>
          </a:xfrm>
          <a:prstGeom prst="rect">
            <a:avLst/>
          </a:prstGeom>
        </p:spPr>
        <p:txBody>
          <a:bodyPr wrap="square" lIns="97905" tIns="48952" rIns="97905" bIns="48952">
            <a:spAutoFit/>
          </a:bodyPr>
          <a:lstStyle/>
          <a:p>
            <a:endParaRPr lang="es-ES" dirty="0"/>
          </a:p>
          <a:p>
            <a:endParaRPr lang="es-ES" dirty="0" smtClean="0"/>
          </a:p>
          <a:p>
            <a:endParaRPr lang="es-ES" dirty="0"/>
          </a:p>
        </p:txBody>
      </p:sp>
      <p:pic>
        <p:nvPicPr>
          <p:cNvPr id="8" name="Google Shape;98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28143" y="-125764"/>
            <a:ext cx="1194242" cy="127650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uadroTexto 5"/>
          <p:cNvSpPr txBox="1"/>
          <p:nvPr/>
        </p:nvSpPr>
        <p:spPr>
          <a:xfrm>
            <a:off x="641368" y="756612"/>
            <a:ext cx="9136402" cy="1483855"/>
          </a:xfrm>
          <a:prstGeom prst="rect">
            <a:avLst/>
          </a:prstGeom>
          <a:noFill/>
        </p:spPr>
        <p:txBody>
          <a:bodyPr wrap="square" lIns="97905" tIns="48952" rIns="97905" bIns="48952" rtlCol="0">
            <a:spAutoFit/>
          </a:bodyPr>
          <a:lstStyle/>
          <a:p>
            <a:endParaRPr lang="es-ES" sz="3000" dirty="0">
              <a:solidFill>
                <a:schemeClr val="accent6">
                  <a:lumMod val="75000"/>
                </a:schemeClr>
              </a:solidFill>
              <a:latin typeface="Cooper Black"/>
              <a:cs typeface="Cooper Black"/>
            </a:endParaRPr>
          </a:p>
          <a:p>
            <a:endParaRPr lang="es-ES" sz="3000" dirty="0" smtClean="0">
              <a:solidFill>
                <a:schemeClr val="accent6">
                  <a:lumMod val="75000"/>
                </a:schemeClr>
              </a:solidFill>
              <a:latin typeface="Cooper Black"/>
              <a:cs typeface="Cooper Black"/>
            </a:endParaRPr>
          </a:p>
          <a:p>
            <a:r>
              <a:rPr lang="es-ES" sz="3000" dirty="0" err="1" smtClean="0">
                <a:solidFill>
                  <a:srgbClr val="3366FF"/>
                </a:solidFill>
              </a:rPr>
              <a:t>To</a:t>
            </a:r>
            <a:r>
              <a:rPr lang="es-ES" sz="3000" dirty="0" smtClean="0">
                <a:solidFill>
                  <a:srgbClr val="3366FF"/>
                </a:solidFill>
              </a:rPr>
              <a:t> </a:t>
            </a:r>
            <a:r>
              <a:rPr lang="es-ES" sz="3000" dirty="0" err="1" smtClean="0">
                <a:solidFill>
                  <a:srgbClr val="3366FF"/>
                </a:solidFill>
              </a:rPr>
              <a:t>review</a:t>
            </a:r>
            <a:r>
              <a:rPr lang="es-ES" sz="3000" dirty="0" smtClean="0">
                <a:solidFill>
                  <a:srgbClr val="3366FF"/>
                </a:solidFill>
              </a:rPr>
              <a:t> </a:t>
            </a:r>
            <a:r>
              <a:rPr lang="es-ES" sz="3000" dirty="0" err="1" smtClean="0">
                <a:solidFill>
                  <a:srgbClr val="3366FF"/>
                </a:solidFill>
              </a:rPr>
              <a:t>descriptive</a:t>
            </a:r>
            <a:r>
              <a:rPr lang="es-ES" sz="3000" dirty="0" smtClean="0">
                <a:solidFill>
                  <a:srgbClr val="3366FF"/>
                </a:solidFill>
              </a:rPr>
              <a:t> </a:t>
            </a:r>
            <a:r>
              <a:rPr lang="es-ES" sz="3000" dirty="0" err="1" smtClean="0">
                <a:solidFill>
                  <a:srgbClr val="3366FF"/>
                </a:solidFill>
              </a:rPr>
              <a:t>words</a:t>
            </a:r>
            <a:r>
              <a:rPr lang="es-ES" sz="3000" dirty="0" smtClean="0">
                <a:solidFill>
                  <a:srgbClr val="3366FF"/>
                </a:solidFill>
              </a:rPr>
              <a:t> </a:t>
            </a:r>
            <a:r>
              <a:rPr lang="es-ES" sz="3000" dirty="0" err="1" smtClean="0">
                <a:solidFill>
                  <a:srgbClr val="3366FF"/>
                </a:solidFill>
              </a:rPr>
              <a:t>to</a:t>
            </a:r>
            <a:r>
              <a:rPr lang="es-ES" sz="3000" dirty="0" smtClean="0">
                <a:solidFill>
                  <a:srgbClr val="3366FF"/>
                </a:solidFill>
              </a:rPr>
              <a:t> describe </a:t>
            </a:r>
            <a:r>
              <a:rPr lang="es-ES" sz="3000" dirty="0" err="1" smtClean="0">
                <a:solidFill>
                  <a:srgbClr val="3366FF"/>
                </a:solidFill>
              </a:rPr>
              <a:t>people</a:t>
            </a:r>
            <a:r>
              <a:rPr lang="es-ES" sz="3000" dirty="0" smtClean="0">
                <a:solidFill>
                  <a:srgbClr val="3366FF"/>
                </a:solidFill>
              </a:rPr>
              <a:t> </a:t>
            </a:r>
            <a:r>
              <a:rPr lang="es-ES" sz="3000" dirty="0" err="1" smtClean="0">
                <a:solidFill>
                  <a:srgbClr val="3366FF"/>
                </a:solidFill>
              </a:rPr>
              <a:t>orally</a:t>
            </a:r>
            <a:r>
              <a:rPr lang="es-ES" sz="3000" dirty="0" smtClean="0">
                <a:solidFill>
                  <a:srgbClr val="3366FF"/>
                </a:solidFill>
              </a:rPr>
              <a:t>. </a:t>
            </a:r>
            <a:endParaRPr lang="es-ES" sz="3000" dirty="0">
              <a:solidFill>
                <a:schemeClr val="accent6">
                  <a:lumMod val="75000"/>
                </a:schemeClr>
              </a:solidFill>
              <a:latin typeface="Cooper Black"/>
              <a:cs typeface="Cooper Black"/>
            </a:endParaRPr>
          </a:p>
        </p:txBody>
      </p:sp>
      <p:pic>
        <p:nvPicPr>
          <p:cNvPr id="2" name="Imagen 1" descr="Captura de pantalla 2020-06-11 a las 10.18.2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943" y="256618"/>
            <a:ext cx="4722462" cy="953574"/>
          </a:xfrm>
          <a:prstGeom prst="rect">
            <a:avLst/>
          </a:prstGeom>
        </p:spPr>
      </p:pic>
      <p:pic>
        <p:nvPicPr>
          <p:cNvPr id="5" name="Imagen 4" descr="Captura de pantalla 2020-08-04 a las 22.38.38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225" y="3076401"/>
            <a:ext cx="810004" cy="895832"/>
          </a:xfrm>
          <a:prstGeom prst="rect">
            <a:avLst/>
          </a:prstGeom>
        </p:spPr>
      </p:pic>
      <p:pic>
        <p:nvPicPr>
          <p:cNvPr id="7" name="Imagen 6" descr="Captura de pantalla 2020-08-04 a las 22.38.29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181" y="3115941"/>
            <a:ext cx="776927" cy="925701"/>
          </a:xfrm>
          <a:prstGeom prst="rect">
            <a:avLst/>
          </a:prstGeom>
        </p:spPr>
      </p:pic>
      <p:pic>
        <p:nvPicPr>
          <p:cNvPr id="9" name="Imagen 8" descr="Captura de pantalla 2020-08-04 a las 22.38.21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972" y="3082849"/>
            <a:ext cx="874431" cy="1003542"/>
          </a:xfrm>
          <a:prstGeom prst="rect">
            <a:avLst/>
          </a:prstGeom>
        </p:spPr>
      </p:pic>
      <p:pic>
        <p:nvPicPr>
          <p:cNvPr id="10" name="Imagen 9" descr="Captura de pantalla 2020-08-04 a las 22.40.54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99" y="3520387"/>
            <a:ext cx="1903830" cy="1132007"/>
          </a:xfrm>
          <a:prstGeom prst="rect">
            <a:avLst/>
          </a:prstGeom>
        </p:spPr>
      </p:pic>
      <p:pic>
        <p:nvPicPr>
          <p:cNvPr id="11" name="Imagen 10" descr="Captura de pantalla 2020-08-04 a las 22.45.48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107" y="4260952"/>
            <a:ext cx="1802976" cy="1561633"/>
          </a:xfrm>
          <a:prstGeom prst="rect">
            <a:avLst/>
          </a:prstGeom>
        </p:spPr>
      </p:pic>
      <p:pic>
        <p:nvPicPr>
          <p:cNvPr id="13" name="Imagen 12" descr="Captura de pantalla 2020-08-04 a las 20.52.43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733" y="3261067"/>
            <a:ext cx="2657361" cy="2103997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6766267" y="2692867"/>
            <a:ext cx="18696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COLORS</a:t>
            </a:r>
            <a:endParaRPr lang="es-ES" b="1" dirty="0"/>
          </a:p>
        </p:txBody>
      </p:sp>
      <p:sp>
        <p:nvSpPr>
          <p:cNvPr id="22" name="CuadroTexto 21"/>
          <p:cNvSpPr txBox="1"/>
          <p:nvPr/>
        </p:nvSpPr>
        <p:spPr>
          <a:xfrm>
            <a:off x="3521930" y="2815978"/>
            <a:ext cx="2228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TALL       -    SHORT</a:t>
            </a:r>
            <a:endParaRPr lang="es-ES" b="1" dirty="0"/>
          </a:p>
        </p:txBody>
      </p:sp>
      <p:sp>
        <p:nvSpPr>
          <p:cNvPr id="23" name="CuadroTexto 22"/>
          <p:cNvSpPr txBox="1"/>
          <p:nvPr/>
        </p:nvSpPr>
        <p:spPr>
          <a:xfrm>
            <a:off x="552203" y="2922531"/>
            <a:ext cx="1869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LONG   -   SHORT</a:t>
            </a:r>
          </a:p>
          <a:p>
            <a:r>
              <a:rPr lang="es-ES" b="1" dirty="0" smtClean="0"/>
              <a:t> </a:t>
            </a:r>
            <a:r>
              <a:rPr lang="es-ES" b="1" dirty="0" err="1" smtClean="0"/>
              <a:t>Hair</a:t>
            </a:r>
            <a:r>
              <a:rPr lang="es-ES" b="1" dirty="0" smtClean="0"/>
              <a:t>            </a:t>
            </a:r>
            <a:r>
              <a:rPr lang="es-ES" b="1" dirty="0" err="1" smtClean="0"/>
              <a:t>Hair</a:t>
            </a:r>
            <a:endParaRPr lang="es-ES" b="1" dirty="0"/>
          </a:p>
        </p:txBody>
      </p:sp>
      <p:pic>
        <p:nvPicPr>
          <p:cNvPr id="12" name="Imagen 11" descr="Captura de pantalla 2020-08-13 a las 18.40.11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64" y="5211091"/>
            <a:ext cx="2144109" cy="1203388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641368" y="4841759"/>
            <a:ext cx="2228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BIG          -         SMALL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325621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Captura de pantalla 2020-08-12 a las 16.01.0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42812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0" y="6428120"/>
            <a:ext cx="9144000" cy="429880"/>
          </a:xfrm>
          <a:prstGeom prst="rect">
            <a:avLst/>
          </a:prstGeom>
          <a:solidFill>
            <a:srgbClr val="410041"/>
          </a:solidFill>
          <a:ln>
            <a:solidFill>
              <a:srgbClr val="56005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100" spc="350" dirty="0">
              <a:solidFill>
                <a:srgbClr val="E0BC01"/>
              </a:solidFill>
              <a:latin typeface="Arial"/>
              <a:cs typeface="Arial"/>
            </a:endParaRPr>
          </a:p>
        </p:txBody>
      </p:sp>
      <p:sp>
        <p:nvSpPr>
          <p:cNvPr id="6" name="Elipse 5"/>
          <p:cNvSpPr>
            <a:spLocks/>
          </p:cNvSpPr>
          <p:nvPr/>
        </p:nvSpPr>
        <p:spPr>
          <a:xfrm>
            <a:off x="1777907" y="2681465"/>
            <a:ext cx="6309027" cy="1184693"/>
          </a:xfrm>
          <a:prstGeom prst="ellipse">
            <a:avLst/>
          </a:prstGeom>
          <a:solidFill>
            <a:srgbClr val="29057D"/>
          </a:solidFill>
          <a:ln w="38100" cmpd="sng">
            <a:solidFill>
              <a:srgbClr val="E0BC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latin typeface="Arial Black"/>
                <a:cs typeface="Arial Black"/>
              </a:rPr>
              <a:t>DESCRIPTIVE WORDS GAME</a:t>
            </a:r>
            <a:endParaRPr lang="es-ES" sz="36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latin typeface="Arial Black"/>
              <a:cs typeface="Arial Black"/>
            </a:endParaRPr>
          </a:p>
        </p:txBody>
      </p:sp>
      <p:pic>
        <p:nvPicPr>
          <p:cNvPr id="2" name="Big, bad clock  from Who wants to be a millionaire UK 20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1365" y="1389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093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7"/>
          <a:srcRect l="2627" r="2782"/>
          <a:stretch/>
        </p:blipFill>
        <p:spPr>
          <a:xfrm>
            <a:off x="0" y="-435950"/>
            <a:ext cx="9144000" cy="646288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57792" y="4504673"/>
            <a:ext cx="398592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rgbClr val="E0BC01"/>
                </a:solidFill>
                <a:latin typeface="Arial"/>
                <a:cs typeface="Arial"/>
              </a:rPr>
              <a:t>A</a:t>
            </a:r>
            <a:r>
              <a:rPr lang="es-ES" sz="2800" dirty="0">
                <a:solidFill>
                  <a:srgbClr val="E0BC01"/>
                </a:solidFill>
                <a:latin typeface="Arial"/>
                <a:cs typeface="Arial"/>
              </a:rPr>
              <a:t>: </a:t>
            </a:r>
            <a:r>
              <a:rPr lang="es-ES" sz="2800" dirty="0" smtClean="0">
                <a:solidFill>
                  <a:srgbClr val="E0BC01"/>
                </a:solidFill>
                <a:latin typeface="Arial"/>
                <a:cs typeface="Arial"/>
              </a:rPr>
              <a:t>    </a:t>
            </a:r>
            <a:r>
              <a:rPr lang="es-ES" sz="2400" b="1" dirty="0" smtClean="0">
                <a:solidFill>
                  <a:schemeClr val="bg1"/>
                </a:solidFill>
                <a:latin typeface="Arial"/>
                <a:cs typeface="Arial"/>
              </a:rPr>
              <a:t>LONG ARMS</a:t>
            </a:r>
            <a:endParaRPr lang="es-ES" sz="2400" b="1" dirty="0">
              <a:solidFill>
                <a:schemeClr val="bg1"/>
              </a:solidFill>
              <a:latin typeface="Arial"/>
              <a:cs typeface="Arial"/>
            </a:endParaRPr>
          </a:p>
          <a:p>
            <a:endParaRPr lang="es-ES" sz="2400" b="1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s-ES" sz="2400" b="1" dirty="0">
                <a:solidFill>
                  <a:srgbClr val="E0BC01"/>
                </a:solidFill>
                <a:latin typeface="Arial"/>
                <a:cs typeface="Arial"/>
              </a:rPr>
              <a:t>C: </a:t>
            </a:r>
            <a:r>
              <a:rPr lang="es-ES" sz="2400" b="1" dirty="0" smtClean="0">
                <a:solidFill>
                  <a:srgbClr val="E0BC01"/>
                </a:solidFill>
                <a:latin typeface="Arial"/>
                <a:cs typeface="Arial"/>
              </a:rPr>
              <a:t>     </a:t>
            </a:r>
            <a:r>
              <a:rPr lang="es-ES" sz="2400" b="1" dirty="0" smtClean="0">
                <a:solidFill>
                  <a:schemeClr val="bg1"/>
                </a:solidFill>
                <a:latin typeface="Arial"/>
                <a:cs typeface="Arial"/>
              </a:rPr>
              <a:t>3    EYES</a:t>
            </a:r>
            <a:endParaRPr lang="es-ES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5180316" y="4518173"/>
            <a:ext cx="334327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E0BC01"/>
                </a:solidFill>
                <a:latin typeface="Arial"/>
                <a:cs typeface="Arial"/>
              </a:rPr>
              <a:t>B</a:t>
            </a:r>
            <a:r>
              <a:rPr lang="es-ES" sz="2800" dirty="0" smtClean="0">
                <a:solidFill>
                  <a:srgbClr val="E0BC01"/>
                </a:solidFill>
                <a:latin typeface="Arial"/>
                <a:cs typeface="Arial"/>
              </a:rPr>
              <a:t>: </a:t>
            </a:r>
            <a:r>
              <a:rPr lang="es-ES" sz="2400" b="1" dirty="0" smtClean="0">
                <a:solidFill>
                  <a:schemeClr val="bg1"/>
                </a:solidFill>
                <a:latin typeface="Arial"/>
                <a:cs typeface="Arial"/>
              </a:rPr>
              <a:t>LONG LEGS</a:t>
            </a:r>
            <a:endParaRPr lang="es-ES" sz="2400" b="1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endParaRPr lang="es-ES" sz="24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s-ES" sz="2400" dirty="0" smtClean="0">
                <a:solidFill>
                  <a:srgbClr val="E0BC01"/>
                </a:solidFill>
                <a:latin typeface="Arial"/>
                <a:cs typeface="Arial"/>
              </a:rPr>
              <a:t>D</a:t>
            </a:r>
            <a:r>
              <a:rPr lang="es-ES" sz="2400" dirty="0">
                <a:solidFill>
                  <a:srgbClr val="E0BC01"/>
                </a:solidFill>
                <a:latin typeface="Arial"/>
                <a:cs typeface="Arial"/>
              </a:rPr>
              <a:t>: </a:t>
            </a:r>
            <a:r>
              <a:rPr lang="es-ES" sz="2400" b="1" dirty="0" smtClean="0">
                <a:solidFill>
                  <a:schemeClr val="bg1"/>
                </a:solidFill>
                <a:latin typeface="Arial"/>
                <a:cs typeface="Arial"/>
              </a:rPr>
              <a:t>SMALL MOUTH</a:t>
            </a:r>
            <a:endParaRPr lang="es-ES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308741" y="4943750"/>
            <a:ext cx="4699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4000" b="1" dirty="0">
                <a:solidFill>
                  <a:srgbClr val="E0BC01"/>
                </a:solidFill>
                <a:effectLst>
                  <a:outerShdw blurRad="50800" dist="38100" dir="2700000" algn="tl" rotWithShape="0">
                    <a:prstClr val="black">
                      <a:alpha val="74000"/>
                    </a:prstClr>
                  </a:outerShdw>
                </a:effectLst>
                <a:latin typeface="Arial"/>
                <a:cs typeface="Arial"/>
              </a:rPr>
              <a:t>1</a:t>
            </a:r>
          </a:p>
        </p:txBody>
      </p:sp>
      <p:sp>
        <p:nvSpPr>
          <p:cNvPr id="7" name="Rectángulo 6"/>
          <p:cNvSpPr/>
          <p:nvPr/>
        </p:nvSpPr>
        <p:spPr>
          <a:xfrm>
            <a:off x="-2" y="3573156"/>
            <a:ext cx="91440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2800" dirty="0" err="1" smtClean="0">
                <a:solidFill>
                  <a:schemeClr val="bg1"/>
                </a:solidFill>
                <a:latin typeface="Arial"/>
                <a:cs typeface="Arial"/>
              </a:rPr>
              <a:t>It</a:t>
            </a:r>
            <a:r>
              <a:rPr lang="es-ES_tradnl" sz="2800" dirty="0" smtClean="0">
                <a:solidFill>
                  <a:schemeClr val="bg1"/>
                </a:solidFill>
                <a:latin typeface="Arial"/>
                <a:cs typeface="Arial"/>
              </a:rPr>
              <a:t> has… </a:t>
            </a:r>
            <a:endParaRPr lang="es-ES" sz="2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8" name="Quién quiere ser millonari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6672" y="124012"/>
            <a:ext cx="812800" cy="812800"/>
          </a:xfrm>
          <a:prstGeom prst="rect">
            <a:avLst/>
          </a:prstGeom>
        </p:spPr>
      </p:pic>
      <p:pic>
        <p:nvPicPr>
          <p:cNvPr id="9" name="Imagen 8" descr="Captura de pantalla 2020-08-12 a las 16.06.24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549" y="230965"/>
            <a:ext cx="2836333" cy="301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77530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9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$4,000 Win - Who Wants to Be a Millionaire-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$4,000 Win - Who Wants to Be a Millionaire-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  <p:par>
                                <p:cTn id="38" presetID="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$4000_Win_-_Who_Wants_to_Be_a_Millionai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build="allAtOnce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7"/>
          <a:srcRect l="2627" r="2782"/>
          <a:stretch/>
        </p:blipFill>
        <p:spPr>
          <a:xfrm>
            <a:off x="0" y="-435950"/>
            <a:ext cx="9144000" cy="646288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57792" y="4504673"/>
            <a:ext cx="398592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rgbClr val="E0BC01"/>
                </a:solidFill>
                <a:latin typeface="Arial"/>
                <a:cs typeface="Arial"/>
              </a:rPr>
              <a:t>A</a:t>
            </a:r>
            <a:r>
              <a:rPr lang="es-ES" sz="2800" dirty="0">
                <a:solidFill>
                  <a:srgbClr val="E0BC01"/>
                </a:solidFill>
                <a:latin typeface="Arial"/>
                <a:cs typeface="Arial"/>
              </a:rPr>
              <a:t>: </a:t>
            </a:r>
            <a:r>
              <a:rPr lang="es-ES" sz="2800" dirty="0" smtClean="0">
                <a:solidFill>
                  <a:srgbClr val="E0BC01"/>
                </a:solidFill>
                <a:latin typeface="Arial"/>
                <a:cs typeface="Arial"/>
              </a:rPr>
              <a:t>    </a:t>
            </a:r>
            <a:r>
              <a:rPr lang="es-ES" sz="2400" b="1" dirty="0" smtClean="0">
                <a:solidFill>
                  <a:schemeClr val="bg1"/>
                </a:solidFill>
                <a:latin typeface="Arial"/>
                <a:cs typeface="Arial"/>
              </a:rPr>
              <a:t>LONG LEGS</a:t>
            </a:r>
            <a:endParaRPr lang="es-ES" sz="2400" b="1" dirty="0">
              <a:solidFill>
                <a:schemeClr val="bg1"/>
              </a:solidFill>
              <a:latin typeface="Arial"/>
              <a:cs typeface="Arial"/>
            </a:endParaRPr>
          </a:p>
          <a:p>
            <a:endParaRPr lang="es-ES" sz="2400" b="1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s-ES" sz="2400" b="1" dirty="0">
                <a:solidFill>
                  <a:srgbClr val="E0BC01"/>
                </a:solidFill>
                <a:latin typeface="Arial"/>
                <a:cs typeface="Arial"/>
              </a:rPr>
              <a:t>C: </a:t>
            </a:r>
            <a:r>
              <a:rPr lang="es-ES" sz="2400" b="1" dirty="0" smtClean="0">
                <a:solidFill>
                  <a:srgbClr val="E0BC01"/>
                </a:solidFill>
                <a:latin typeface="Arial"/>
                <a:cs typeface="Arial"/>
              </a:rPr>
              <a:t>     </a:t>
            </a:r>
            <a:r>
              <a:rPr lang="es-ES" sz="2400" b="1" dirty="0" smtClean="0">
                <a:solidFill>
                  <a:schemeClr val="bg1"/>
                </a:solidFill>
                <a:latin typeface="Arial"/>
                <a:cs typeface="Arial"/>
              </a:rPr>
              <a:t>BIG  EYES</a:t>
            </a:r>
            <a:endParaRPr lang="es-ES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5180316" y="4518173"/>
            <a:ext cx="334327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E0BC01"/>
                </a:solidFill>
                <a:latin typeface="Arial"/>
                <a:cs typeface="Arial"/>
              </a:rPr>
              <a:t>B</a:t>
            </a:r>
            <a:r>
              <a:rPr lang="es-ES" sz="2800" dirty="0" smtClean="0">
                <a:solidFill>
                  <a:srgbClr val="E0BC01"/>
                </a:solidFill>
                <a:latin typeface="Arial"/>
                <a:cs typeface="Arial"/>
              </a:rPr>
              <a:t>: </a:t>
            </a:r>
            <a:r>
              <a:rPr lang="es-ES" sz="2400" b="1" dirty="0" smtClean="0">
                <a:solidFill>
                  <a:schemeClr val="bg1"/>
                </a:solidFill>
                <a:latin typeface="Arial"/>
                <a:cs typeface="Arial"/>
              </a:rPr>
              <a:t>RED HAIR</a:t>
            </a:r>
            <a:endParaRPr lang="es-ES" sz="2400" b="1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endParaRPr lang="es-ES" sz="24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s-ES" sz="2400" dirty="0" smtClean="0">
                <a:solidFill>
                  <a:srgbClr val="E0BC01"/>
                </a:solidFill>
                <a:latin typeface="Arial"/>
                <a:cs typeface="Arial"/>
              </a:rPr>
              <a:t>D</a:t>
            </a:r>
            <a:r>
              <a:rPr lang="es-ES" sz="2400" dirty="0">
                <a:solidFill>
                  <a:srgbClr val="E0BC01"/>
                </a:solidFill>
                <a:latin typeface="Arial"/>
                <a:cs typeface="Arial"/>
              </a:rPr>
              <a:t>: </a:t>
            </a:r>
            <a:r>
              <a:rPr lang="es-ES" sz="2400" b="1" dirty="0" smtClean="0">
                <a:solidFill>
                  <a:schemeClr val="bg1"/>
                </a:solidFill>
                <a:latin typeface="Arial"/>
                <a:cs typeface="Arial"/>
              </a:rPr>
              <a:t>SHORT LEGS</a:t>
            </a:r>
            <a:endParaRPr lang="es-ES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308741" y="4943750"/>
            <a:ext cx="4699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4000" b="1" dirty="0">
                <a:solidFill>
                  <a:srgbClr val="E0BC01"/>
                </a:solidFill>
                <a:effectLst>
                  <a:outerShdw blurRad="50800" dist="38100" dir="2700000" algn="tl" rotWithShape="0">
                    <a:prstClr val="black">
                      <a:alpha val="74000"/>
                    </a:prstClr>
                  </a:outerShdw>
                </a:effectLst>
                <a:latin typeface="Arial"/>
                <a:cs typeface="Arial"/>
              </a:rPr>
              <a:t>2</a:t>
            </a:r>
          </a:p>
        </p:txBody>
      </p:sp>
      <p:sp>
        <p:nvSpPr>
          <p:cNvPr id="7" name="Rectángulo 6"/>
          <p:cNvSpPr/>
          <p:nvPr/>
        </p:nvSpPr>
        <p:spPr>
          <a:xfrm>
            <a:off x="-2" y="3573156"/>
            <a:ext cx="91440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2800" dirty="0" err="1" smtClean="0">
                <a:solidFill>
                  <a:schemeClr val="bg1"/>
                </a:solidFill>
                <a:latin typeface="Arial"/>
                <a:cs typeface="Arial"/>
              </a:rPr>
              <a:t>It</a:t>
            </a:r>
            <a:r>
              <a:rPr lang="es-ES_tradnl" sz="2800" dirty="0" smtClean="0">
                <a:solidFill>
                  <a:schemeClr val="bg1"/>
                </a:solidFill>
                <a:latin typeface="Arial"/>
                <a:cs typeface="Arial"/>
              </a:rPr>
              <a:t> has… </a:t>
            </a:r>
            <a:endParaRPr lang="es-ES" sz="2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8" name="Quién quiere ser millonari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6672" y="124012"/>
            <a:ext cx="812800" cy="812800"/>
          </a:xfrm>
          <a:prstGeom prst="rect">
            <a:avLst/>
          </a:prstGeom>
        </p:spPr>
      </p:pic>
      <p:pic>
        <p:nvPicPr>
          <p:cNvPr id="10" name="Imagen 9" descr="Captura de pantalla 2020-08-12 a las 16.07.50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747" y="-435950"/>
            <a:ext cx="2793142" cy="342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32552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9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$4,000 Win - Who Wants to Be a Millionaire-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$4,000 Win - Who Wants to Be a Millionaire-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  <p:par>
                                <p:cTn id="38" presetID="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$4000_Win_-_Who_Wants_to_Be_a_Millionai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build="allAtOnce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7"/>
          <a:srcRect l="2627" r="2782"/>
          <a:stretch/>
        </p:blipFill>
        <p:spPr>
          <a:xfrm>
            <a:off x="0" y="-26504"/>
            <a:ext cx="9143999" cy="624721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73071" y="4780310"/>
            <a:ext cx="37649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E0BC01"/>
                </a:solidFill>
                <a:latin typeface="Arial"/>
                <a:cs typeface="Arial"/>
              </a:rPr>
              <a:t>A: </a:t>
            </a:r>
            <a:r>
              <a:rPr lang="es-ES" sz="28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s-ES" sz="2400" b="1" dirty="0" smtClean="0">
                <a:solidFill>
                  <a:schemeClr val="bg1"/>
                </a:solidFill>
                <a:latin typeface="Arial"/>
                <a:cs typeface="Arial"/>
              </a:rPr>
              <a:t>BIG GREEN EYES</a:t>
            </a:r>
            <a:endParaRPr lang="es-ES" sz="2400" b="1" dirty="0">
              <a:solidFill>
                <a:schemeClr val="bg1"/>
              </a:solidFill>
              <a:latin typeface="Arial"/>
              <a:cs typeface="Arial"/>
            </a:endParaRPr>
          </a:p>
          <a:p>
            <a:endParaRPr lang="es-ES" sz="2800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s-ES" sz="2800" dirty="0">
                <a:solidFill>
                  <a:srgbClr val="E0BC01"/>
                </a:solidFill>
                <a:latin typeface="Arial"/>
                <a:cs typeface="Arial"/>
              </a:rPr>
              <a:t>C: </a:t>
            </a:r>
            <a:r>
              <a:rPr lang="es-ES" sz="2400" b="1" dirty="0" smtClean="0">
                <a:solidFill>
                  <a:schemeClr val="bg1"/>
                </a:solidFill>
                <a:latin typeface="Arial"/>
                <a:cs typeface="Arial"/>
              </a:rPr>
              <a:t>SMALL RED EYES </a:t>
            </a:r>
            <a:endParaRPr lang="es-ES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5114923" y="4754851"/>
            <a:ext cx="378453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solidFill>
                  <a:srgbClr val="E0BC01"/>
                </a:solidFill>
                <a:latin typeface="Arial"/>
                <a:cs typeface="Arial"/>
              </a:rPr>
              <a:t>B: </a:t>
            </a:r>
            <a:r>
              <a:rPr lang="es-ES" sz="2400" b="1" dirty="0" smtClean="0">
                <a:solidFill>
                  <a:schemeClr val="bg1"/>
                </a:solidFill>
                <a:latin typeface="Arial"/>
                <a:cs typeface="Arial"/>
              </a:rPr>
              <a:t>BIG BLUE EYES</a:t>
            </a:r>
            <a:endParaRPr lang="es-ES" sz="2400" b="1" dirty="0">
              <a:solidFill>
                <a:schemeClr val="bg1"/>
              </a:solidFill>
              <a:latin typeface="Arial"/>
              <a:cs typeface="Arial"/>
            </a:endParaRPr>
          </a:p>
          <a:p>
            <a:endParaRPr lang="es-ES" sz="2800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s-ES" sz="2800" dirty="0">
                <a:solidFill>
                  <a:srgbClr val="E0BC01"/>
                </a:solidFill>
                <a:latin typeface="Arial"/>
                <a:cs typeface="Arial"/>
              </a:rPr>
              <a:t>D: </a:t>
            </a:r>
            <a:r>
              <a:rPr lang="es-ES" sz="2400" b="1" dirty="0" smtClean="0">
                <a:solidFill>
                  <a:schemeClr val="bg1"/>
                </a:solidFill>
                <a:latin typeface="Arial"/>
                <a:cs typeface="Arial"/>
              </a:rPr>
              <a:t>SMALL GREEN EYES</a:t>
            </a:r>
            <a:endParaRPr lang="es-ES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337968" y="4967804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4000" b="1" dirty="0">
                <a:solidFill>
                  <a:srgbClr val="E0BC01"/>
                </a:solidFill>
                <a:effectLst>
                  <a:outerShdw blurRad="50800" dist="38100" dir="2700000" algn="tl" rotWithShape="0">
                    <a:prstClr val="black">
                      <a:alpha val="74000"/>
                    </a:prstClr>
                  </a:outerShdw>
                </a:effectLst>
                <a:latin typeface="Arial"/>
                <a:cs typeface="Arial"/>
              </a:rPr>
              <a:t>3</a:t>
            </a:r>
          </a:p>
        </p:txBody>
      </p:sp>
      <p:sp>
        <p:nvSpPr>
          <p:cNvPr id="7" name="Rectángulo 6"/>
          <p:cNvSpPr/>
          <p:nvPr/>
        </p:nvSpPr>
        <p:spPr>
          <a:xfrm>
            <a:off x="523460" y="3709167"/>
            <a:ext cx="80970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2800" dirty="0" err="1" smtClean="0">
                <a:solidFill>
                  <a:schemeClr val="bg1"/>
                </a:solidFill>
                <a:latin typeface="Arial"/>
                <a:cs typeface="Arial"/>
              </a:rPr>
              <a:t>She</a:t>
            </a:r>
            <a:r>
              <a:rPr lang="es-ES_tradnl" sz="2800" dirty="0" smtClean="0">
                <a:solidFill>
                  <a:schemeClr val="bg1"/>
                </a:solidFill>
                <a:latin typeface="Arial"/>
                <a:cs typeface="Arial"/>
              </a:rPr>
              <a:t> has… </a:t>
            </a:r>
            <a:endParaRPr lang="es-ES" sz="2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8" name="Quién quiere ser millonari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6672" y="124012"/>
            <a:ext cx="812800" cy="812800"/>
          </a:xfrm>
          <a:prstGeom prst="rect">
            <a:avLst/>
          </a:prstGeom>
        </p:spPr>
      </p:pic>
      <p:pic>
        <p:nvPicPr>
          <p:cNvPr id="9" name="Imagen 8" descr="Captura de pantalla 2020-08-12 a las 16.21.34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370" y="0"/>
            <a:ext cx="2881964" cy="3453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07114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9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$4,000 Win - Who Wants to Be a Millionaire-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$4,000 Win - Who Wants to Be a Millionaire-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  <p:par>
                                <p:cTn id="38" presetID="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$4000_Win_-_Who_Wants_to_Be_a_Millionai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build="allAtOnce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6"/>
          <a:srcRect l="2627" r="2782"/>
          <a:stretch/>
        </p:blipFill>
        <p:spPr>
          <a:xfrm>
            <a:off x="0" y="-1"/>
            <a:ext cx="9143999" cy="6263353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51761" y="4751754"/>
            <a:ext cx="37649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E0BC01"/>
                </a:solidFill>
                <a:latin typeface="Arial"/>
                <a:cs typeface="Arial"/>
              </a:rPr>
              <a:t>A: </a:t>
            </a:r>
            <a:r>
              <a:rPr lang="es-ES" sz="2800" b="1" dirty="0" smtClean="0">
                <a:solidFill>
                  <a:schemeClr val="bg1"/>
                </a:solidFill>
                <a:latin typeface="Arial"/>
                <a:cs typeface="Arial"/>
              </a:rPr>
              <a:t>SHORT LEGS  </a:t>
            </a:r>
            <a:endParaRPr lang="es-ES" sz="2800" b="1" dirty="0">
              <a:solidFill>
                <a:schemeClr val="bg1"/>
              </a:solidFill>
              <a:latin typeface="Arial"/>
              <a:cs typeface="Arial"/>
            </a:endParaRPr>
          </a:p>
          <a:p>
            <a:endParaRPr lang="es-ES" sz="2800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s-ES" sz="2800" dirty="0">
                <a:solidFill>
                  <a:srgbClr val="E0BC01"/>
                </a:solidFill>
                <a:latin typeface="Arial"/>
                <a:cs typeface="Arial"/>
              </a:rPr>
              <a:t>C: </a:t>
            </a:r>
            <a:r>
              <a:rPr lang="es-ES" sz="2800" b="1" dirty="0" smtClean="0">
                <a:solidFill>
                  <a:schemeClr val="bg1"/>
                </a:solidFill>
                <a:latin typeface="Arial"/>
                <a:cs typeface="Arial"/>
              </a:rPr>
              <a:t>LONG HAIR</a:t>
            </a:r>
            <a:endParaRPr lang="es-ES" sz="28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5109544" y="4751754"/>
            <a:ext cx="298030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solidFill>
                  <a:srgbClr val="E0BC01"/>
                </a:solidFill>
                <a:latin typeface="Arial"/>
                <a:cs typeface="Arial"/>
              </a:rPr>
              <a:t>B:   </a:t>
            </a:r>
            <a:r>
              <a:rPr lang="es-ES" sz="2800" b="1" dirty="0" smtClean="0">
                <a:solidFill>
                  <a:schemeClr val="bg1"/>
                </a:solidFill>
                <a:latin typeface="Arial"/>
                <a:cs typeface="Arial"/>
              </a:rPr>
              <a:t>BIG EARS</a:t>
            </a:r>
            <a:endParaRPr lang="es-ES" sz="2800" b="1" dirty="0">
              <a:solidFill>
                <a:schemeClr val="bg1"/>
              </a:solidFill>
              <a:latin typeface="Arial"/>
              <a:cs typeface="Arial"/>
            </a:endParaRPr>
          </a:p>
          <a:p>
            <a:endParaRPr lang="es-ES" sz="2800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s-ES" sz="2800" dirty="0">
                <a:solidFill>
                  <a:srgbClr val="E0BC01"/>
                </a:solidFill>
                <a:latin typeface="Arial"/>
                <a:cs typeface="Arial"/>
              </a:rPr>
              <a:t>D:  </a:t>
            </a:r>
            <a:r>
              <a:rPr lang="es-ES" sz="2800" b="1" dirty="0" smtClean="0">
                <a:solidFill>
                  <a:schemeClr val="bg1"/>
                </a:solidFill>
                <a:latin typeface="Arial"/>
                <a:cs typeface="Arial"/>
              </a:rPr>
              <a:t>SHORT HAIR</a:t>
            </a:r>
            <a:endParaRPr lang="es-ES" sz="28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323679" y="5090308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4000" b="1" dirty="0">
                <a:solidFill>
                  <a:srgbClr val="E0BC01"/>
                </a:solidFill>
                <a:effectLst>
                  <a:outerShdw blurRad="50800" dist="38100" dir="2700000" algn="tl" rotWithShape="0">
                    <a:prstClr val="black">
                      <a:alpha val="74000"/>
                    </a:prstClr>
                  </a:outerShdw>
                </a:effectLst>
                <a:latin typeface="Arial"/>
                <a:cs typeface="Arial"/>
              </a:rPr>
              <a:t>4</a:t>
            </a:r>
          </a:p>
        </p:txBody>
      </p:sp>
      <p:sp>
        <p:nvSpPr>
          <p:cNvPr id="7" name="Rectángulo 6"/>
          <p:cNvSpPr/>
          <p:nvPr/>
        </p:nvSpPr>
        <p:spPr>
          <a:xfrm>
            <a:off x="-234008" y="3751693"/>
            <a:ext cx="91440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2800" dirty="0" err="1" smtClean="0">
                <a:solidFill>
                  <a:schemeClr val="bg1"/>
                </a:solidFill>
                <a:latin typeface="Arial"/>
                <a:cs typeface="Arial"/>
              </a:rPr>
              <a:t>She</a:t>
            </a:r>
            <a:r>
              <a:rPr lang="es-ES_tradnl" sz="2800" dirty="0" smtClean="0">
                <a:solidFill>
                  <a:schemeClr val="bg1"/>
                </a:solidFill>
                <a:latin typeface="Arial"/>
                <a:cs typeface="Arial"/>
              </a:rPr>
              <a:t> has…</a:t>
            </a:r>
            <a:endParaRPr lang="es-ES" sz="2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8" name="Quién quiere ser millonari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6672" y="124012"/>
            <a:ext cx="812800" cy="812800"/>
          </a:xfrm>
          <a:prstGeom prst="rect">
            <a:avLst/>
          </a:prstGeom>
        </p:spPr>
      </p:pic>
      <p:pic>
        <p:nvPicPr>
          <p:cNvPr id="9" name="Imagen 8" descr="Captura de pantalla 2020-08-12 a las 16.40.26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222" y="124012"/>
            <a:ext cx="2906183" cy="334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44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9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  <p:par>
                                <p:cTn id="38" presetID="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$4000_Win_-_Who_Wants_to_Be_a_Millionai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build="allAtOnce"/>
      <p:bldP spid="7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5496</TotalTime>
  <Words>606</Words>
  <Application>Microsoft Macintosh PowerPoint</Application>
  <PresentationFormat>Presentación en pantalla (4:3)</PresentationFormat>
  <Paragraphs>272</Paragraphs>
  <Slides>25</Slides>
  <Notes>16</Notes>
  <HiddenSlides>0</HiddenSlides>
  <MMClips>12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26" baseType="lpstr">
      <vt:lpstr>Tema de Office</vt:lpstr>
      <vt:lpstr>Clase Inglés:  semana del 17 - 21 de agosto   *REPASO PARA LA PRUEBA ORAL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Soledad Amenabar</dc:creator>
  <cp:lastModifiedBy>Giovanna Cima</cp:lastModifiedBy>
  <cp:revision>177</cp:revision>
  <dcterms:created xsi:type="dcterms:W3CDTF">2016-01-12T22:38:10Z</dcterms:created>
  <dcterms:modified xsi:type="dcterms:W3CDTF">2020-08-13T23:14:53Z</dcterms:modified>
</cp:coreProperties>
</file>