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3"/>
  </p:notesMasterIdLst>
  <p:sldIdLst>
    <p:sldId id="267" r:id="rId2"/>
    <p:sldId id="268" r:id="rId3"/>
    <p:sldId id="269" r:id="rId4"/>
    <p:sldId id="266" r:id="rId5"/>
    <p:sldId id="341" r:id="rId6"/>
    <p:sldId id="342" r:id="rId7"/>
    <p:sldId id="328" r:id="rId8"/>
    <p:sldId id="343" r:id="rId9"/>
    <p:sldId id="344" r:id="rId10"/>
    <p:sldId id="347" r:id="rId11"/>
    <p:sldId id="334" r:id="rId12"/>
    <p:sldId id="351" r:id="rId13"/>
    <p:sldId id="345" r:id="rId14"/>
    <p:sldId id="352" r:id="rId15"/>
    <p:sldId id="348" r:id="rId16"/>
    <p:sldId id="350" r:id="rId17"/>
    <p:sldId id="349" r:id="rId18"/>
    <p:sldId id="353" r:id="rId19"/>
    <p:sldId id="354" r:id="rId20"/>
    <p:sldId id="278" r:id="rId21"/>
    <p:sldId id="279" r:id="rId2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9D34"/>
    <a:srgbClr val="644126"/>
    <a:srgbClr val="772124"/>
    <a:srgbClr val="257385"/>
    <a:srgbClr val="BA2125"/>
    <a:srgbClr val="00B600"/>
    <a:srgbClr val="22A5AD"/>
    <a:srgbClr val="833C8F"/>
    <a:srgbClr val="5A3787"/>
    <a:srgbClr val="C347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25" autoAdjust="0"/>
  </p:normalViewPr>
  <p:slideViewPr>
    <p:cSldViewPr snapToGrid="0">
      <p:cViewPr>
        <p:scale>
          <a:sx n="85" d="100"/>
          <a:sy n="85" d="100"/>
        </p:scale>
        <p:origin x="-152" y="-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266236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62771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481116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es-ES" baseline="0" dirty="0" smtClean="0"/>
          </a:p>
          <a:p>
            <a:pPr marL="158750" indent="0">
              <a:buFontTx/>
              <a:buNone/>
            </a:pPr>
            <a:endParaRPr lang="es-ES" baseline="0" dirty="0" smtClean="0"/>
          </a:p>
          <a:p>
            <a:pPr marL="15875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481116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s-ES" dirty="0" smtClean="0"/>
          </a:p>
          <a:p>
            <a:pPr marL="15875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481116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s-ES" b="0" dirty="0"/>
          </a:p>
        </p:txBody>
      </p:sp>
    </p:spTree>
    <p:extLst>
      <p:ext uri="{BB962C8B-B14F-4D97-AF65-F5344CB8AC3E}">
        <p14:creationId xmlns:p14="http://schemas.microsoft.com/office/powerpoint/2010/main" val="4481116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481116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481116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481116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481116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68727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0885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7895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3973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4019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48111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448111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GB" baseline="0" noProof="0" dirty="0" smtClean="0"/>
              <a:t>. </a:t>
            </a:r>
            <a:endParaRPr lang="en-GB" noProof="0" dirty="0" smtClean="0"/>
          </a:p>
          <a:p>
            <a:pPr marL="15875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48111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48111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48111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5344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466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8925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162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4745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8548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8647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1815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2000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1207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6686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8703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8.jpg"/><Relationship Id="rId5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6.gif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7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8.gif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9.gif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0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1.gif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2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3.jpg"/><Relationship Id="rId5" Type="http://schemas.openxmlformats.org/officeDocument/2006/relationships/hyperlink" Target="https://matchthememory.com/sscc" TargetMode="External"/><Relationship Id="rId6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2.png"/><Relationship Id="rId5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4" Type="http://schemas.openxmlformats.org/officeDocument/2006/relationships/hyperlink" Target="mailto:giovanna.cima@ssccmanquehue.cl" TargetMode="External"/><Relationship Id="rId5" Type="http://schemas.openxmlformats.org/officeDocument/2006/relationships/hyperlink" Target="mailto:cesar.ferrada@ssccmanquehue.c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1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2.png"/><Relationship Id="rId5" Type="http://schemas.openxmlformats.org/officeDocument/2006/relationships/image" Target="../media/image16.jp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2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14.png"/><Relationship Id="rId10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.png"/><Relationship Id="rId6" Type="http://schemas.openxmlformats.org/officeDocument/2006/relationships/image" Target="../media/image8.jpg"/><Relationship Id="rId7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2.png"/><Relationship Id="rId6" Type="http://schemas.openxmlformats.org/officeDocument/2006/relationships/image" Target="../media/image8.jpg"/><Relationship Id="rId7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8.jp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235E0C3F-17F0-440C-8F35-007897631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242" y="3223619"/>
            <a:ext cx="8437106" cy="998279"/>
          </a:xfrm>
        </p:spPr>
        <p:txBody>
          <a:bodyPr>
            <a:normAutofit fontScale="90000"/>
          </a:bodyPr>
          <a:lstStyle/>
          <a:p>
            <a:r>
              <a:rPr lang="en-US" sz="5000" dirty="0" err="1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Clase</a:t>
            </a:r>
            <a:r>
              <a:rPr lang="en-US" sz="5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10: </a:t>
            </a:r>
            <a:r>
              <a:rPr lang="en-US" sz="5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en-US" sz="5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en-US" sz="47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semana</a:t>
            </a:r>
            <a:r>
              <a:rPr lang="en-US" sz="47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del </a:t>
            </a:r>
            <a:r>
              <a:rPr lang="en-US" sz="47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10 - 14 </a:t>
            </a:r>
            <a:r>
              <a:rPr lang="en-US" sz="47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de </a:t>
            </a:r>
            <a:r>
              <a:rPr lang="en-US" sz="4700" dirty="0" err="1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agosto</a:t>
            </a:r>
            <a:r>
              <a:rPr lang="en-US" sz="47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en-US" sz="47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en-US" sz="47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en-US" sz="47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en-US" sz="5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en-US" sz="5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en-US" sz="5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*</a:t>
            </a:r>
            <a:r>
              <a:rPr lang="en-US" sz="41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No </a:t>
            </a:r>
            <a:r>
              <a:rPr lang="en-US" sz="4100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hacer</a:t>
            </a:r>
            <a:r>
              <a:rPr lang="en-US" sz="41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nada, se </a:t>
            </a:r>
            <a:r>
              <a:rPr lang="en-US" sz="4100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explicará</a:t>
            </a:r>
            <a:r>
              <a:rPr lang="en-US" sz="41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en </a:t>
            </a:r>
            <a:r>
              <a:rPr lang="en-US" sz="4100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clases</a:t>
            </a:r>
            <a:r>
              <a:rPr lang="en-US" sz="41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.</a:t>
            </a:r>
            <a:br>
              <a:rPr lang="en-US" sz="41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endParaRPr lang="en-US" sz="33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876500" y="237686"/>
            <a:ext cx="1689905" cy="4220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7905" tIns="48952" rIns="97905" bIns="48952" rtlCol="0">
            <a:spAutoFit/>
          </a:bodyPr>
          <a:lstStyle/>
          <a:p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ENGLISH</a:t>
            </a:r>
            <a:endParaRPr lang="es-ES" sz="2100" dirty="0"/>
          </a:p>
        </p:txBody>
      </p:sp>
    </p:spTree>
    <p:extLst>
      <p:ext uri="{BB962C8B-B14F-4D97-AF65-F5344CB8AC3E}">
        <p14:creationId xmlns:p14="http://schemas.microsoft.com/office/powerpoint/2010/main" val="171036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61E317-7177-44A4-9867-C86FE2645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29" y="-135847"/>
            <a:ext cx="8229600" cy="11430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8143" y="-125764"/>
            <a:ext cx="1194242" cy="1276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9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812785"/>
            <a:ext cx="9144000" cy="1045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you can do it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42" y="1390716"/>
            <a:ext cx="7010922" cy="4673948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634382" y="441585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err="1" smtClean="0">
                <a:solidFill>
                  <a:srgbClr val="C3479F"/>
                </a:solidFill>
              </a:rPr>
              <a:t>Let´s</a:t>
            </a:r>
            <a:r>
              <a:rPr lang="es-ES" sz="4000" b="1" dirty="0" smtClean="0">
                <a:solidFill>
                  <a:srgbClr val="C3479F"/>
                </a:solidFill>
              </a:rPr>
              <a:t> </a:t>
            </a:r>
            <a:r>
              <a:rPr lang="es-ES" sz="4000" b="1" dirty="0" err="1" smtClean="0">
                <a:solidFill>
                  <a:srgbClr val="C3479F"/>
                </a:solidFill>
              </a:rPr>
              <a:t>practice</a:t>
            </a:r>
            <a:r>
              <a:rPr lang="es-ES" sz="4000" b="1" dirty="0" smtClean="0">
                <a:solidFill>
                  <a:srgbClr val="C3479F"/>
                </a:solidFill>
              </a:rPr>
              <a:t>!</a:t>
            </a:r>
            <a:endParaRPr lang="es-ES" sz="4000" b="1" dirty="0">
              <a:solidFill>
                <a:srgbClr val="C347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770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61E317-7177-44A4-9867-C86FE2645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29" y="-135847"/>
            <a:ext cx="8229600" cy="11430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8143" y="-125764"/>
            <a:ext cx="1194242" cy="127650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uadroTexto 9"/>
          <p:cNvSpPr txBox="1"/>
          <p:nvPr/>
        </p:nvSpPr>
        <p:spPr>
          <a:xfrm>
            <a:off x="2781894" y="279802"/>
            <a:ext cx="7056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5A3787"/>
                </a:solidFill>
              </a:rPr>
              <a:t>ITS </a:t>
            </a:r>
            <a:r>
              <a:rPr lang="es-ES" sz="2800" b="1" dirty="0" err="1" smtClean="0">
                <a:solidFill>
                  <a:srgbClr val="5A3787"/>
                </a:solidFill>
              </a:rPr>
              <a:t>name</a:t>
            </a:r>
            <a:r>
              <a:rPr lang="es-ES" sz="2800" b="1" dirty="0" smtClean="0">
                <a:solidFill>
                  <a:srgbClr val="5A3787"/>
                </a:solidFill>
              </a:rPr>
              <a:t> </a:t>
            </a:r>
            <a:r>
              <a:rPr lang="es-ES" sz="2800" b="1" dirty="0" err="1" smtClean="0">
                <a:solidFill>
                  <a:srgbClr val="5A3787"/>
                </a:solidFill>
              </a:rPr>
              <a:t>is</a:t>
            </a:r>
            <a:r>
              <a:rPr lang="es-ES" sz="2800" b="1" dirty="0" smtClean="0">
                <a:solidFill>
                  <a:srgbClr val="5A3787"/>
                </a:solidFill>
              </a:rPr>
              <a:t> TIM</a:t>
            </a:r>
            <a:endParaRPr lang="es-ES" sz="2800" b="1" dirty="0">
              <a:solidFill>
                <a:srgbClr val="5A3787"/>
              </a:solidFill>
            </a:endParaRPr>
          </a:p>
        </p:txBody>
      </p:sp>
      <p:pic>
        <p:nvPicPr>
          <p:cNvPr id="9" name="Imagen 8" descr="Captura de pantalla 2020-08-05 a las 13.18.3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497" y="1323791"/>
            <a:ext cx="4390091" cy="4369086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1245597" y="941089"/>
            <a:ext cx="3570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TIM has…</a:t>
            </a:r>
            <a:endParaRPr lang="es-ES" b="1" dirty="0"/>
          </a:p>
        </p:txBody>
      </p:sp>
      <p:cxnSp>
        <p:nvCxnSpPr>
          <p:cNvPr id="13" name="Conector recto de flecha 12"/>
          <p:cNvCxnSpPr/>
          <p:nvPr/>
        </p:nvCxnSpPr>
        <p:spPr>
          <a:xfrm flipV="1">
            <a:off x="5916706" y="2390588"/>
            <a:ext cx="403412" cy="642471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/>
          <p:nvPr/>
        </p:nvCxnSpPr>
        <p:spPr>
          <a:xfrm flipV="1">
            <a:off x="6036235" y="2450354"/>
            <a:ext cx="298824" cy="1284940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/>
          <p:cNvCxnSpPr/>
          <p:nvPr/>
        </p:nvCxnSpPr>
        <p:spPr>
          <a:xfrm flipV="1">
            <a:off x="2614706" y="2525060"/>
            <a:ext cx="3720353" cy="268940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/>
          <p:nvPr/>
        </p:nvCxnSpPr>
        <p:spPr>
          <a:xfrm flipV="1">
            <a:off x="2734235" y="2540000"/>
            <a:ext cx="3615765" cy="1225176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6392938" y="2238565"/>
            <a:ext cx="2751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4 </a:t>
            </a:r>
            <a:r>
              <a:rPr lang="es-ES" sz="2000" b="1" dirty="0" smtClean="0"/>
              <a:t>EARS</a:t>
            </a:r>
            <a:endParaRPr lang="es-ES" sz="2000" b="1" dirty="0"/>
          </a:p>
        </p:txBody>
      </p:sp>
      <p:cxnSp>
        <p:nvCxnSpPr>
          <p:cNvPr id="31" name="Conector recto de flecha 30"/>
          <p:cNvCxnSpPr/>
          <p:nvPr/>
        </p:nvCxnSpPr>
        <p:spPr>
          <a:xfrm flipH="1">
            <a:off x="4288118" y="4783648"/>
            <a:ext cx="656084" cy="1003395"/>
          </a:xfrm>
          <a:prstGeom prst="straightConnector1">
            <a:avLst/>
          </a:prstGeom>
          <a:ln w="50800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de flecha 35"/>
          <p:cNvCxnSpPr/>
          <p:nvPr/>
        </p:nvCxnSpPr>
        <p:spPr>
          <a:xfrm>
            <a:off x="4030376" y="4692600"/>
            <a:ext cx="277906" cy="1039904"/>
          </a:xfrm>
          <a:prstGeom prst="straightConnector1">
            <a:avLst/>
          </a:prstGeom>
          <a:ln w="50800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CuadroTexto 39"/>
          <p:cNvSpPr txBox="1"/>
          <p:nvPr/>
        </p:nvSpPr>
        <p:spPr>
          <a:xfrm>
            <a:off x="3480722" y="5822335"/>
            <a:ext cx="3566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2 SHORT – LONG LEGS</a:t>
            </a:r>
            <a:endParaRPr lang="es-ES" sz="2000" b="1" dirty="0"/>
          </a:p>
        </p:txBody>
      </p:sp>
      <p:cxnSp>
        <p:nvCxnSpPr>
          <p:cNvPr id="45" name="Conector recto de flecha 44"/>
          <p:cNvCxnSpPr/>
          <p:nvPr/>
        </p:nvCxnSpPr>
        <p:spPr>
          <a:xfrm flipH="1">
            <a:off x="2002118" y="3810000"/>
            <a:ext cx="2017058" cy="657412"/>
          </a:xfrm>
          <a:prstGeom prst="straightConnector1">
            <a:avLst/>
          </a:prstGeom>
          <a:ln w="50800">
            <a:solidFill>
              <a:srgbClr val="00B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CuadroTexto 45"/>
          <p:cNvSpPr txBox="1"/>
          <p:nvPr/>
        </p:nvSpPr>
        <p:spPr>
          <a:xfrm>
            <a:off x="380986" y="4908525"/>
            <a:ext cx="2166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 </a:t>
            </a:r>
            <a:r>
              <a:rPr lang="es-ES" sz="2000" b="1" dirty="0" smtClean="0"/>
              <a:t> MOUTH</a:t>
            </a:r>
            <a:endParaRPr lang="es-ES" sz="2000" b="1" dirty="0"/>
          </a:p>
        </p:txBody>
      </p:sp>
      <p:sp>
        <p:nvSpPr>
          <p:cNvPr id="48" name="CuadroTexto 47"/>
          <p:cNvSpPr txBox="1"/>
          <p:nvPr/>
        </p:nvSpPr>
        <p:spPr>
          <a:xfrm>
            <a:off x="6308172" y="3106905"/>
            <a:ext cx="2835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chemeClr val="tx1"/>
                </a:solidFill>
              </a:rPr>
              <a:t>BIG </a:t>
            </a:r>
            <a:r>
              <a:rPr lang="es-ES" sz="2000" b="1" dirty="0" smtClean="0">
                <a:solidFill>
                  <a:schemeClr val="tx1"/>
                </a:solidFill>
              </a:rPr>
              <a:t>– SMALL EARS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49" name="Multiplicación 48"/>
          <p:cNvSpPr/>
          <p:nvPr/>
        </p:nvSpPr>
        <p:spPr>
          <a:xfrm>
            <a:off x="7107451" y="2946629"/>
            <a:ext cx="863077" cy="77672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2" name="Imagen 51" descr="hiclipart.com (30)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129" y="3273282"/>
            <a:ext cx="527128" cy="527128"/>
          </a:xfrm>
          <a:prstGeom prst="rect">
            <a:avLst/>
          </a:prstGeom>
        </p:spPr>
      </p:pic>
      <p:sp>
        <p:nvSpPr>
          <p:cNvPr id="53" name="CuadroTexto 52"/>
          <p:cNvSpPr txBox="1"/>
          <p:nvPr/>
        </p:nvSpPr>
        <p:spPr>
          <a:xfrm>
            <a:off x="306190" y="4096395"/>
            <a:ext cx="1861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BIG </a:t>
            </a:r>
            <a:r>
              <a:rPr lang="es-ES" sz="2000" b="1" dirty="0" smtClean="0"/>
              <a:t>- SMALL</a:t>
            </a:r>
            <a:endParaRPr lang="es-ES" sz="2000" b="1" dirty="0"/>
          </a:p>
        </p:txBody>
      </p:sp>
      <p:sp>
        <p:nvSpPr>
          <p:cNvPr id="54" name="Multiplicación 53"/>
          <p:cNvSpPr/>
          <p:nvPr/>
        </p:nvSpPr>
        <p:spPr>
          <a:xfrm>
            <a:off x="1230916" y="4137733"/>
            <a:ext cx="443868" cy="456172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5" name="Imagen 54" descr="hiclipart.com (30)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75" y="4214126"/>
            <a:ext cx="656517" cy="656517"/>
          </a:xfrm>
          <a:prstGeom prst="rect">
            <a:avLst/>
          </a:prstGeom>
        </p:spPr>
      </p:pic>
      <p:sp>
        <p:nvSpPr>
          <p:cNvPr id="23" name="Multiplicación 22"/>
          <p:cNvSpPr/>
          <p:nvPr/>
        </p:nvSpPr>
        <p:spPr>
          <a:xfrm>
            <a:off x="4827414" y="5634061"/>
            <a:ext cx="863077" cy="77672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5" name="Imagen 24" descr="hiclipart.com (30)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0" y="6008880"/>
            <a:ext cx="496701" cy="52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855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0" grpId="0"/>
      <p:bldP spid="46" grpId="0"/>
      <p:bldP spid="48" grpId="0"/>
      <p:bldP spid="49" grpId="0" animBg="1"/>
      <p:bldP spid="53" grpId="0"/>
      <p:bldP spid="54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61E317-7177-44A4-9867-C86FE2645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29" y="-135847"/>
            <a:ext cx="8229600" cy="11430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8143" y="-125764"/>
            <a:ext cx="1194242" cy="127650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uadroTexto 9"/>
          <p:cNvSpPr txBox="1"/>
          <p:nvPr/>
        </p:nvSpPr>
        <p:spPr>
          <a:xfrm>
            <a:off x="2781894" y="279802"/>
            <a:ext cx="7056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5A3787"/>
                </a:solidFill>
              </a:rPr>
              <a:t>SHE </a:t>
            </a:r>
            <a:r>
              <a:rPr lang="es-ES" sz="2800" b="1" dirty="0" err="1" smtClean="0">
                <a:solidFill>
                  <a:srgbClr val="5A3787"/>
                </a:solidFill>
              </a:rPr>
              <a:t>is</a:t>
            </a:r>
            <a:r>
              <a:rPr lang="es-ES" sz="2800" b="1" dirty="0" smtClean="0">
                <a:solidFill>
                  <a:srgbClr val="5A3787"/>
                </a:solidFill>
              </a:rPr>
              <a:t> </a:t>
            </a:r>
            <a:r>
              <a:rPr lang="es-ES" sz="2800" b="1" dirty="0" smtClean="0">
                <a:solidFill>
                  <a:srgbClr val="5A3787"/>
                </a:solidFill>
              </a:rPr>
              <a:t>MERIDA</a:t>
            </a:r>
            <a:endParaRPr lang="es-ES" sz="2800" b="1" dirty="0">
              <a:solidFill>
                <a:srgbClr val="5A3787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481294" y="851646"/>
            <a:ext cx="3570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MERIDA has…</a:t>
            </a:r>
            <a:endParaRPr lang="es-ES" b="1" dirty="0"/>
          </a:p>
        </p:txBody>
      </p:sp>
      <p:pic>
        <p:nvPicPr>
          <p:cNvPr id="3" name="Imagen 2" descr="brave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30" y="1720521"/>
            <a:ext cx="5483412" cy="4049446"/>
          </a:xfrm>
          <a:prstGeom prst="rect">
            <a:avLst/>
          </a:prstGeom>
        </p:spPr>
      </p:pic>
      <p:cxnSp>
        <p:nvCxnSpPr>
          <p:cNvPr id="5" name="Conector recto de flecha 4"/>
          <p:cNvCxnSpPr/>
          <p:nvPr/>
        </p:nvCxnSpPr>
        <p:spPr>
          <a:xfrm flipV="1">
            <a:off x="4497294" y="1516467"/>
            <a:ext cx="2222382" cy="14418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/>
          <p:cNvCxnSpPr>
            <a:endCxn id="12" idx="1"/>
          </p:cNvCxnSpPr>
          <p:nvPr/>
        </p:nvCxnSpPr>
        <p:spPr>
          <a:xfrm flipV="1">
            <a:off x="4064000" y="1506928"/>
            <a:ext cx="2655677" cy="14962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6719677" y="1306873"/>
            <a:ext cx="1911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3366FF"/>
                </a:solidFill>
              </a:rPr>
              <a:t>BLUE</a:t>
            </a:r>
            <a:r>
              <a:rPr lang="es-ES" sz="2000" b="1" dirty="0" smtClean="0"/>
              <a:t> EYES</a:t>
            </a:r>
            <a:endParaRPr lang="es-ES" sz="2000" b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160284" y="1356189"/>
            <a:ext cx="2700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SHE has </a:t>
            </a:r>
            <a:r>
              <a:rPr lang="es-ES" sz="2000" b="1" dirty="0" smtClean="0">
                <a:solidFill>
                  <a:srgbClr val="FF0000"/>
                </a:solidFill>
              </a:rPr>
              <a:t>RED</a:t>
            </a:r>
            <a:r>
              <a:rPr lang="es-ES" sz="2000" b="1" dirty="0" smtClean="0"/>
              <a:t> HAIR</a:t>
            </a:r>
            <a:endParaRPr lang="es-ES" sz="2000" b="1" dirty="0"/>
          </a:p>
        </p:txBody>
      </p:sp>
      <p:sp>
        <p:nvSpPr>
          <p:cNvPr id="20" name="CuadroTexto 19"/>
          <p:cNvSpPr txBox="1"/>
          <p:nvPr/>
        </p:nvSpPr>
        <p:spPr>
          <a:xfrm>
            <a:off x="7311501" y="1800032"/>
            <a:ext cx="18324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BIG </a:t>
            </a:r>
            <a:r>
              <a:rPr lang="es-ES" sz="2000" b="1" dirty="0" smtClean="0"/>
              <a:t>– SMALL</a:t>
            </a:r>
          </a:p>
          <a:p>
            <a:endParaRPr lang="es-ES" sz="2000" b="1" dirty="0"/>
          </a:p>
          <a:p>
            <a:endParaRPr lang="es-ES" sz="2000" b="1" dirty="0"/>
          </a:p>
          <a:p>
            <a:r>
              <a:rPr lang="es-ES" sz="2000" b="1" dirty="0" smtClean="0"/>
              <a:t>     EYES</a:t>
            </a:r>
            <a:endParaRPr lang="es-ES" sz="2000" b="1" dirty="0"/>
          </a:p>
        </p:txBody>
      </p:sp>
      <p:sp>
        <p:nvSpPr>
          <p:cNvPr id="29" name="Multiplicación 28"/>
          <p:cNvSpPr/>
          <p:nvPr/>
        </p:nvSpPr>
        <p:spPr>
          <a:xfrm>
            <a:off x="8038951" y="1664414"/>
            <a:ext cx="863077" cy="77672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" name="Imagen 29" descr="hiclipart.com (30)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835" y="2028055"/>
            <a:ext cx="527128" cy="527128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0" y="1990923"/>
            <a:ext cx="22112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    SHE </a:t>
            </a:r>
            <a:r>
              <a:rPr lang="es-ES" sz="2000" b="1" dirty="0" smtClean="0"/>
              <a:t>has</a:t>
            </a:r>
          </a:p>
          <a:p>
            <a:r>
              <a:rPr lang="es-ES" sz="2000" b="1" dirty="0" smtClean="0"/>
              <a:t>LONG – SHORT</a:t>
            </a:r>
          </a:p>
          <a:p>
            <a:endParaRPr lang="es-ES" sz="2000" b="1" dirty="0"/>
          </a:p>
          <a:p>
            <a:r>
              <a:rPr lang="es-ES" sz="2000" b="1" dirty="0" smtClean="0"/>
              <a:t>        HAIR</a:t>
            </a:r>
            <a:endParaRPr lang="es-ES" sz="2000" b="1" dirty="0"/>
          </a:p>
        </p:txBody>
      </p:sp>
      <p:cxnSp>
        <p:nvCxnSpPr>
          <p:cNvPr id="23" name="Conector recto de flecha 22"/>
          <p:cNvCxnSpPr/>
          <p:nvPr/>
        </p:nvCxnSpPr>
        <p:spPr>
          <a:xfrm flipH="1" flipV="1">
            <a:off x="1787805" y="1713730"/>
            <a:ext cx="1842901" cy="10952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Multiplicación 21"/>
          <p:cNvSpPr/>
          <p:nvPr/>
        </p:nvSpPr>
        <p:spPr>
          <a:xfrm>
            <a:off x="1064409" y="2205285"/>
            <a:ext cx="863077" cy="77672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Imagen 23" descr="hiclipart.com (30)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76" y="2464338"/>
            <a:ext cx="527128" cy="52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242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20" grpId="0"/>
      <p:bldP spid="29" grpId="0" animBg="1"/>
      <p:bldP spid="21" grpId="0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61E317-7177-44A4-9867-C86FE2645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29" y="-135847"/>
            <a:ext cx="8229600" cy="11430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8143" y="-125764"/>
            <a:ext cx="1194242" cy="127650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uadroTexto 9"/>
          <p:cNvSpPr txBox="1"/>
          <p:nvPr/>
        </p:nvSpPr>
        <p:spPr>
          <a:xfrm>
            <a:off x="2557775" y="205097"/>
            <a:ext cx="7056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5A3787"/>
                </a:solidFill>
              </a:rPr>
              <a:t>ITS </a:t>
            </a:r>
            <a:r>
              <a:rPr lang="es-ES" sz="2800" b="1" dirty="0" err="1" smtClean="0">
                <a:solidFill>
                  <a:srgbClr val="5A3787"/>
                </a:solidFill>
              </a:rPr>
              <a:t>name</a:t>
            </a:r>
            <a:r>
              <a:rPr lang="es-ES" sz="2800" b="1" dirty="0" smtClean="0">
                <a:solidFill>
                  <a:srgbClr val="5A3787"/>
                </a:solidFill>
              </a:rPr>
              <a:t> </a:t>
            </a:r>
            <a:r>
              <a:rPr lang="es-ES" sz="2800" b="1" dirty="0" err="1" smtClean="0">
                <a:solidFill>
                  <a:srgbClr val="5A3787"/>
                </a:solidFill>
              </a:rPr>
              <a:t>is</a:t>
            </a:r>
            <a:r>
              <a:rPr lang="es-ES" sz="2800" b="1" dirty="0" smtClean="0">
                <a:solidFill>
                  <a:srgbClr val="5A3787"/>
                </a:solidFill>
              </a:rPr>
              <a:t> FRED</a:t>
            </a:r>
          </a:p>
          <a:p>
            <a:endParaRPr lang="es-ES" sz="2800" b="1" dirty="0">
              <a:solidFill>
                <a:srgbClr val="5A3787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779059" y="956235"/>
            <a:ext cx="3316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3" name="Imagen 2" descr="Captura de pantalla 2020-08-05 a las 13.18.4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450" y="1683870"/>
            <a:ext cx="5432239" cy="445489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406588" y="761999"/>
            <a:ext cx="3570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FRED has…</a:t>
            </a:r>
            <a:endParaRPr lang="es-ES" b="1" dirty="0"/>
          </a:p>
        </p:txBody>
      </p:sp>
      <p:sp>
        <p:nvSpPr>
          <p:cNvPr id="4" name="Cerrar llave 3"/>
          <p:cNvSpPr/>
          <p:nvPr/>
        </p:nvSpPr>
        <p:spPr>
          <a:xfrm rot="18641267">
            <a:off x="4790747" y="1144197"/>
            <a:ext cx="873872" cy="2081524"/>
          </a:xfrm>
          <a:prstGeom prst="rightBrace">
            <a:avLst>
              <a:gd name="adj1" fmla="val 8333"/>
              <a:gd name="adj2" fmla="val 53642"/>
            </a:avLst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5647764" y="1389529"/>
            <a:ext cx="2659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13 EYES</a:t>
            </a:r>
            <a:endParaRPr lang="es-ES" sz="2000" b="1" dirty="0"/>
          </a:p>
        </p:txBody>
      </p:sp>
      <p:cxnSp>
        <p:nvCxnSpPr>
          <p:cNvPr id="12" name="Conector recto de flecha 11"/>
          <p:cNvCxnSpPr/>
          <p:nvPr/>
        </p:nvCxnSpPr>
        <p:spPr>
          <a:xfrm flipH="1">
            <a:off x="1778000" y="4512235"/>
            <a:ext cx="881529" cy="0"/>
          </a:xfrm>
          <a:prstGeom prst="straightConnector1">
            <a:avLst/>
          </a:prstGeom>
          <a:ln w="50800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7027919" y="1775374"/>
            <a:ext cx="18324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BIG </a:t>
            </a:r>
            <a:r>
              <a:rPr lang="es-ES" sz="2000" b="1" dirty="0" smtClean="0"/>
              <a:t>– SMALL</a:t>
            </a:r>
          </a:p>
          <a:p>
            <a:endParaRPr lang="es-ES" sz="2000" b="1" dirty="0"/>
          </a:p>
          <a:p>
            <a:r>
              <a:rPr lang="es-ES" sz="2000" b="1" dirty="0" smtClean="0"/>
              <a:t>     </a:t>
            </a:r>
          </a:p>
          <a:p>
            <a:r>
              <a:rPr lang="es-ES" sz="2000" b="1" dirty="0"/>
              <a:t> </a:t>
            </a:r>
            <a:r>
              <a:rPr lang="es-ES" sz="2000" b="1" dirty="0" smtClean="0"/>
              <a:t>    EYES</a:t>
            </a:r>
            <a:endParaRPr lang="es-ES" sz="2000" b="1" dirty="0"/>
          </a:p>
        </p:txBody>
      </p:sp>
      <p:sp>
        <p:nvSpPr>
          <p:cNvPr id="15" name="Multiplicación 14"/>
          <p:cNvSpPr/>
          <p:nvPr/>
        </p:nvSpPr>
        <p:spPr>
          <a:xfrm>
            <a:off x="7792358" y="1615098"/>
            <a:ext cx="863077" cy="77672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Imagen 15" descr="hiclipart.com (30)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879" y="2003397"/>
            <a:ext cx="527128" cy="527128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0" y="4285189"/>
            <a:ext cx="18617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BIG </a:t>
            </a:r>
            <a:r>
              <a:rPr lang="es-ES" sz="2000" b="1" dirty="0" smtClean="0"/>
              <a:t>– SMALL</a:t>
            </a:r>
          </a:p>
          <a:p>
            <a:endParaRPr lang="es-ES" sz="2000" b="1" dirty="0"/>
          </a:p>
          <a:p>
            <a:r>
              <a:rPr lang="es-ES" sz="2000" b="1" dirty="0" smtClean="0"/>
              <a:t> </a:t>
            </a:r>
          </a:p>
          <a:p>
            <a:r>
              <a:rPr lang="es-ES" sz="2000" b="1" dirty="0"/>
              <a:t> </a:t>
            </a:r>
            <a:r>
              <a:rPr lang="es-ES" sz="2000" b="1" dirty="0" smtClean="0"/>
              <a:t>  MOUTH</a:t>
            </a:r>
            <a:endParaRPr lang="es-ES" sz="2000" b="1" dirty="0"/>
          </a:p>
        </p:txBody>
      </p:sp>
      <p:sp>
        <p:nvSpPr>
          <p:cNvPr id="19" name="Multiplicación 18"/>
          <p:cNvSpPr/>
          <p:nvPr/>
        </p:nvSpPr>
        <p:spPr>
          <a:xfrm>
            <a:off x="915901" y="4320967"/>
            <a:ext cx="443868" cy="456172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Imagen 19" descr="hiclipart.com (30)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97" y="4478823"/>
            <a:ext cx="656517" cy="65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985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4" grpId="0"/>
      <p:bldP spid="15" grpId="0" animBg="1"/>
      <p:bldP spid="18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61E317-7177-44A4-9867-C86FE2645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29" y="-135847"/>
            <a:ext cx="8229600" cy="11430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8143" y="-125764"/>
            <a:ext cx="1194242" cy="127650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uadroTexto 9"/>
          <p:cNvSpPr txBox="1"/>
          <p:nvPr/>
        </p:nvSpPr>
        <p:spPr>
          <a:xfrm>
            <a:off x="2730391" y="254413"/>
            <a:ext cx="7056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5A3787"/>
                </a:solidFill>
              </a:rPr>
              <a:t>ITS </a:t>
            </a:r>
            <a:r>
              <a:rPr lang="es-ES" sz="2800" b="1" dirty="0" err="1" smtClean="0">
                <a:solidFill>
                  <a:srgbClr val="5A3787"/>
                </a:solidFill>
              </a:rPr>
              <a:t>name</a:t>
            </a:r>
            <a:r>
              <a:rPr lang="es-ES" sz="2800" b="1" dirty="0" smtClean="0">
                <a:solidFill>
                  <a:srgbClr val="5A3787"/>
                </a:solidFill>
              </a:rPr>
              <a:t> </a:t>
            </a:r>
            <a:r>
              <a:rPr lang="es-ES" sz="2800" b="1" dirty="0" err="1" smtClean="0">
                <a:solidFill>
                  <a:srgbClr val="5A3787"/>
                </a:solidFill>
              </a:rPr>
              <a:t>is</a:t>
            </a:r>
            <a:r>
              <a:rPr lang="es-ES" sz="2800" b="1" dirty="0" smtClean="0">
                <a:solidFill>
                  <a:srgbClr val="5A3787"/>
                </a:solidFill>
              </a:rPr>
              <a:t> YODA</a:t>
            </a:r>
          </a:p>
          <a:p>
            <a:endParaRPr lang="es-ES" sz="2800" b="1" dirty="0">
              <a:solidFill>
                <a:srgbClr val="5A3787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779059" y="956235"/>
            <a:ext cx="3316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3529885" y="971592"/>
            <a:ext cx="3570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YODA has…</a:t>
            </a:r>
            <a:endParaRPr lang="es-ES" b="1" dirty="0"/>
          </a:p>
        </p:txBody>
      </p:sp>
      <p:pic>
        <p:nvPicPr>
          <p:cNvPr id="9" name="Imagen 8" descr="yoda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200" y="2475245"/>
            <a:ext cx="6324600" cy="3806921"/>
          </a:xfrm>
          <a:prstGeom prst="rect">
            <a:avLst/>
          </a:prstGeom>
        </p:spPr>
      </p:pic>
      <p:cxnSp>
        <p:nvCxnSpPr>
          <p:cNvPr id="14" name="Conector recto de flecha 13"/>
          <p:cNvCxnSpPr/>
          <p:nvPr/>
        </p:nvCxnSpPr>
        <p:spPr>
          <a:xfrm flipV="1">
            <a:off x="3366003" y="1837019"/>
            <a:ext cx="3144069" cy="14918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 flipV="1">
            <a:off x="6226489" y="1837019"/>
            <a:ext cx="283583" cy="12822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7132263" y="948122"/>
            <a:ext cx="1430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2</a:t>
            </a:r>
            <a:endParaRPr lang="es-ES" sz="2000" b="1" dirty="0"/>
          </a:p>
        </p:txBody>
      </p:sp>
      <p:sp>
        <p:nvSpPr>
          <p:cNvPr id="18" name="CuadroTexto 17"/>
          <p:cNvSpPr txBox="1"/>
          <p:nvPr/>
        </p:nvSpPr>
        <p:spPr>
          <a:xfrm>
            <a:off x="6489179" y="1356189"/>
            <a:ext cx="2789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BIG – SMALL EARS</a:t>
            </a:r>
            <a:endParaRPr lang="es-ES" sz="2000" b="1" dirty="0"/>
          </a:p>
        </p:txBody>
      </p:sp>
      <p:cxnSp>
        <p:nvCxnSpPr>
          <p:cNvPr id="20" name="Conector recto de flecha 19"/>
          <p:cNvCxnSpPr/>
          <p:nvPr/>
        </p:nvCxnSpPr>
        <p:spPr>
          <a:xfrm flipH="1">
            <a:off x="1430243" y="3661710"/>
            <a:ext cx="3230377" cy="369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/>
          <p:nvPr/>
        </p:nvCxnSpPr>
        <p:spPr>
          <a:xfrm flipH="1">
            <a:off x="1417913" y="3600065"/>
            <a:ext cx="4056466" cy="2342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uadroTexto 23"/>
          <p:cNvSpPr txBox="1"/>
          <p:nvPr/>
        </p:nvSpPr>
        <p:spPr>
          <a:xfrm>
            <a:off x="369890" y="3180879"/>
            <a:ext cx="1146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2</a:t>
            </a:r>
            <a:endParaRPr lang="es-ES" sz="2000" b="1" dirty="0"/>
          </a:p>
        </p:txBody>
      </p:sp>
      <p:sp>
        <p:nvSpPr>
          <p:cNvPr id="25" name="CuadroTexto 24"/>
          <p:cNvSpPr txBox="1"/>
          <p:nvPr/>
        </p:nvSpPr>
        <p:spPr>
          <a:xfrm>
            <a:off x="0" y="3678491"/>
            <a:ext cx="1874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BIG - SMALL</a:t>
            </a:r>
            <a:endParaRPr lang="es-ES" sz="2000" b="1" dirty="0"/>
          </a:p>
        </p:txBody>
      </p:sp>
      <p:sp>
        <p:nvSpPr>
          <p:cNvPr id="26" name="CuadroTexto 25"/>
          <p:cNvSpPr txBox="1"/>
          <p:nvPr/>
        </p:nvSpPr>
        <p:spPr>
          <a:xfrm>
            <a:off x="123296" y="4376791"/>
            <a:ext cx="1380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 dirty="0" smtClean="0"/>
              <a:t>BLACK</a:t>
            </a:r>
          </a:p>
          <a:p>
            <a:r>
              <a:rPr lang="es-ES" sz="2000" b="1" dirty="0" smtClean="0"/>
              <a:t>EYES</a:t>
            </a:r>
            <a:endParaRPr lang="es-ES" sz="2000" b="1" dirty="0"/>
          </a:p>
        </p:txBody>
      </p:sp>
      <p:sp>
        <p:nvSpPr>
          <p:cNvPr id="27" name="Multiplicación 26"/>
          <p:cNvSpPr/>
          <p:nvPr/>
        </p:nvSpPr>
        <p:spPr>
          <a:xfrm>
            <a:off x="912398" y="3661710"/>
            <a:ext cx="443868" cy="456172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8" name="Imagen 27" descr="hiclipart.com (30)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96" y="3772670"/>
            <a:ext cx="656517" cy="656517"/>
          </a:xfrm>
          <a:prstGeom prst="rect">
            <a:avLst/>
          </a:prstGeom>
        </p:spPr>
      </p:pic>
      <p:sp>
        <p:nvSpPr>
          <p:cNvPr id="29" name="CuadroTexto 28"/>
          <p:cNvSpPr txBox="1"/>
          <p:nvPr/>
        </p:nvSpPr>
        <p:spPr>
          <a:xfrm>
            <a:off x="283582" y="1183583"/>
            <a:ext cx="3242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8000"/>
                </a:solidFill>
              </a:rPr>
              <a:t>YODA IS?</a:t>
            </a:r>
            <a:endParaRPr lang="es-ES" sz="2400" b="1" dirty="0">
              <a:solidFill>
                <a:srgbClr val="008000"/>
              </a:solidFill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690462" y="1664413"/>
            <a:ext cx="2465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GREEN - YELLOW</a:t>
            </a:r>
            <a:endParaRPr lang="es-ES" sz="2000" b="1" dirty="0"/>
          </a:p>
        </p:txBody>
      </p:sp>
      <p:sp>
        <p:nvSpPr>
          <p:cNvPr id="31" name="Multiplicación 30"/>
          <p:cNvSpPr/>
          <p:nvPr/>
        </p:nvSpPr>
        <p:spPr>
          <a:xfrm>
            <a:off x="1972748" y="1491808"/>
            <a:ext cx="863077" cy="77672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2" name="Imagen 31" descr="hiclipart.com (30)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83" y="1904765"/>
            <a:ext cx="527128" cy="527128"/>
          </a:xfrm>
          <a:prstGeom prst="rect">
            <a:avLst/>
          </a:prstGeom>
        </p:spPr>
      </p:pic>
      <p:sp>
        <p:nvSpPr>
          <p:cNvPr id="23" name="Multiplicación 22"/>
          <p:cNvSpPr/>
          <p:nvPr/>
        </p:nvSpPr>
        <p:spPr>
          <a:xfrm>
            <a:off x="7279854" y="1270678"/>
            <a:ext cx="863077" cy="77672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3" name="Imagen 32" descr="hiclipart.com (30)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189" y="1489400"/>
            <a:ext cx="527128" cy="52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245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4" grpId="0"/>
      <p:bldP spid="25" grpId="0"/>
      <p:bldP spid="26" grpId="0"/>
      <p:bldP spid="27" grpId="0" animBg="1"/>
      <p:bldP spid="29" grpId="0"/>
      <p:bldP spid="30" grpId="0"/>
      <p:bldP spid="31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61E317-7177-44A4-9867-C86FE2645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29" y="-135847"/>
            <a:ext cx="8229600" cy="11430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8143" y="-125764"/>
            <a:ext cx="1194242" cy="127650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uadroTexto 9"/>
          <p:cNvSpPr txBox="1"/>
          <p:nvPr/>
        </p:nvSpPr>
        <p:spPr>
          <a:xfrm>
            <a:off x="3513840" y="149412"/>
            <a:ext cx="7056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5A3787"/>
                </a:solidFill>
              </a:rPr>
              <a:t>HE </a:t>
            </a:r>
            <a:r>
              <a:rPr lang="es-ES" sz="2800" b="1" dirty="0" err="1" smtClean="0">
                <a:solidFill>
                  <a:srgbClr val="5A3787"/>
                </a:solidFill>
              </a:rPr>
              <a:t>is</a:t>
            </a:r>
            <a:r>
              <a:rPr lang="es-ES" sz="2800" b="1" dirty="0" smtClean="0">
                <a:solidFill>
                  <a:srgbClr val="5A3787"/>
                </a:solidFill>
              </a:rPr>
              <a:t> JOHN</a:t>
            </a:r>
          </a:p>
          <a:p>
            <a:endParaRPr lang="es-ES" sz="2800" b="1" dirty="0">
              <a:solidFill>
                <a:srgbClr val="5A3787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779059" y="956235"/>
            <a:ext cx="3316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4" name="Imagen 3" descr="thin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01" y="1001059"/>
            <a:ext cx="7490509" cy="561788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060353" y="1195912"/>
            <a:ext cx="2761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     HE IS </a:t>
            </a:r>
          </a:p>
          <a:p>
            <a:endParaRPr lang="es-ES" sz="2000" b="1" dirty="0"/>
          </a:p>
          <a:p>
            <a:r>
              <a:rPr lang="es-ES" sz="2000" b="1" dirty="0" smtClean="0"/>
              <a:t>TALL - SHORT</a:t>
            </a:r>
            <a:endParaRPr lang="es-ES" sz="2000" b="1" dirty="0"/>
          </a:p>
        </p:txBody>
      </p:sp>
      <p:sp>
        <p:nvSpPr>
          <p:cNvPr id="9" name="Multiplicación 8"/>
          <p:cNvSpPr/>
          <p:nvPr/>
        </p:nvSpPr>
        <p:spPr>
          <a:xfrm>
            <a:off x="1985078" y="1615098"/>
            <a:ext cx="863077" cy="77672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 descr="hiclipart.com (30)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677" y="1929423"/>
            <a:ext cx="527128" cy="527128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183650" y="2995944"/>
            <a:ext cx="161518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 </a:t>
            </a:r>
            <a:r>
              <a:rPr lang="es-ES" sz="2000" b="1" dirty="0" smtClean="0"/>
              <a:t>  HE IS</a:t>
            </a:r>
          </a:p>
          <a:p>
            <a:r>
              <a:rPr lang="es-ES" sz="2000" b="1" dirty="0" smtClean="0"/>
              <a:t>  </a:t>
            </a:r>
          </a:p>
          <a:p>
            <a:r>
              <a:rPr lang="es-ES" sz="2000" b="1" dirty="0" smtClean="0"/>
              <a:t>FAT - THIN</a:t>
            </a:r>
            <a:endParaRPr lang="es-ES" sz="2000" b="1" dirty="0"/>
          </a:p>
          <a:p>
            <a:endParaRPr lang="es-ES" dirty="0"/>
          </a:p>
        </p:txBody>
      </p:sp>
      <p:sp>
        <p:nvSpPr>
          <p:cNvPr id="12" name="Multiplicación 11"/>
          <p:cNvSpPr/>
          <p:nvPr/>
        </p:nvSpPr>
        <p:spPr>
          <a:xfrm>
            <a:off x="1064796" y="3419582"/>
            <a:ext cx="863077" cy="77672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Imagen 12" descr="hiclipart.com (30)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209" y="3746236"/>
            <a:ext cx="527128" cy="527128"/>
          </a:xfrm>
          <a:prstGeom prst="rect">
            <a:avLst/>
          </a:prstGeom>
        </p:spPr>
      </p:pic>
      <p:cxnSp>
        <p:nvCxnSpPr>
          <p:cNvPr id="15" name="Conector recto de flecha 14"/>
          <p:cNvCxnSpPr/>
          <p:nvPr/>
        </p:nvCxnSpPr>
        <p:spPr>
          <a:xfrm flipV="1">
            <a:off x="4993521" y="1282215"/>
            <a:ext cx="1220638" cy="2835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5881256" y="1183583"/>
            <a:ext cx="29961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      HE HAS </a:t>
            </a:r>
          </a:p>
          <a:p>
            <a:endParaRPr lang="es-ES" sz="2000" b="1" dirty="0"/>
          </a:p>
          <a:p>
            <a:r>
              <a:rPr lang="es-ES" sz="2000" b="1" dirty="0" smtClean="0"/>
              <a:t>BLOND  -  RED  </a:t>
            </a:r>
            <a:r>
              <a:rPr lang="es-ES" sz="2000" b="1" dirty="0" err="1" smtClean="0"/>
              <a:t>hair</a:t>
            </a:r>
            <a:endParaRPr lang="es-ES" sz="2000" b="1" dirty="0"/>
          </a:p>
        </p:txBody>
      </p:sp>
      <p:cxnSp>
        <p:nvCxnSpPr>
          <p:cNvPr id="18" name="Conector recto de flecha 17"/>
          <p:cNvCxnSpPr/>
          <p:nvPr/>
        </p:nvCxnSpPr>
        <p:spPr>
          <a:xfrm flipV="1">
            <a:off x="5449719" y="4031579"/>
            <a:ext cx="887737" cy="3452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 flipV="1">
            <a:off x="4414026" y="4093224"/>
            <a:ext cx="1911101" cy="10356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Multiplicación 22"/>
          <p:cNvSpPr/>
          <p:nvPr/>
        </p:nvSpPr>
        <p:spPr>
          <a:xfrm>
            <a:off x="6033657" y="1594892"/>
            <a:ext cx="863077" cy="77672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Imagen 23" descr="hiclipart.com (30)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642" y="2032507"/>
            <a:ext cx="527128" cy="527128"/>
          </a:xfrm>
          <a:prstGeom prst="rect">
            <a:avLst/>
          </a:prstGeom>
        </p:spPr>
      </p:pic>
      <p:sp>
        <p:nvSpPr>
          <p:cNvPr id="25" name="CuadroTexto 24"/>
          <p:cNvSpPr txBox="1"/>
          <p:nvPr/>
        </p:nvSpPr>
        <p:spPr>
          <a:xfrm>
            <a:off x="6312796" y="3698697"/>
            <a:ext cx="2367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    HE HAS</a:t>
            </a:r>
          </a:p>
          <a:p>
            <a:endParaRPr lang="es-ES" sz="2000" b="1" dirty="0"/>
          </a:p>
          <a:p>
            <a:r>
              <a:rPr lang="es-ES" sz="2000" b="1" dirty="0" smtClean="0"/>
              <a:t>LONG - SHORT</a:t>
            </a:r>
            <a:endParaRPr lang="es-ES" sz="2000" b="1" dirty="0"/>
          </a:p>
        </p:txBody>
      </p:sp>
      <p:sp>
        <p:nvSpPr>
          <p:cNvPr id="26" name="Multiplicación 25"/>
          <p:cNvSpPr/>
          <p:nvPr/>
        </p:nvSpPr>
        <p:spPr>
          <a:xfrm>
            <a:off x="7357377" y="4163774"/>
            <a:ext cx="863077" cy="77672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7" name="Imagen 26" descr="hiclipart.com (30)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57" y="4515086"/>
            <a:ext cx="527128" cy="52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250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8" grpId="0"/>
      <p:bldP spid="12" grpId="0" animBg="1"/>
      <p:bldP spid="16" grpId="0"/>
      <p:bldP spid="23" grpId="0" animBg="1"/>
      <p:bldP spid="25" grpId="0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61E317-7177-44A4-9867-C86FE2645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29" y="-135847"/>
            <a:ext cx="8229600" cy="11430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8143" y="-125764"/>
            <a:ext cx="1194242" cy="127650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uadroTexto 9"/>
          <p:cNvSpPr txBox="1"/>
          <p:nvPr/>
        </p:nvSpPr>
        <p:spPr>
          <a:xfrm>
            <a:off x="2749400" y="235715"/>
            <a:ext cx="7056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5A3787"/>
                </a:solidFill>
              </a:rPr>
              <a:t>SHE </a:t>
            </a:r>
            <a:r>
              <a:rPr lang="es-ES" sz="2800" b="1" dirty="0" err="1" smtClean="0">
                <a:solidFill>
                  <a:srgbClr val="5A3787"/>
                </a:solidFill>
              </a:rPr>
              <a:t>is</a:t>
            </a:r>
            <a:r>
              <a:rPr lang="es-ES" sz="2800" b="1" dirty="0" smtClean="0">
                <a:solidFill>
                  <a:srgbClr val="5A3787"/>
                </a:solidFill>
              </a:rPr>
              <a:t> EDNA</a:t>
            </a:r>
          </a:p>
          <a:p>
            <a:endParaRPr lang="es-ES" sz="2800" b="1" dirty="0">
              <a:solidFill>
                <a:srgbClr val="5A3787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779059" y="956235"/>
            <a:ext cx="3316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3" name="Imagen 2" descr="Captura de pantalla 2020-08-05 a las 17.35.3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401" y="1312224"/>
            <a:ext cx="2463800" cy="46863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500334" y="826042"/>
            <a:ext cx="2761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     SHE IS </a:t>
            </a:r>
          </a:p>
          <a:p>
            <a:endParaRPr lang="es-ES" sz="2000" b="1" dirty="0"/>
          </a:p>
          <a:p>
            <a:r>
              <a:rPr lang="es-ES" sz="2000" b="1" dirty="0" smtClean="0"/>
              <a:t>TALL - SHORT</a:t>
            </a:r>
            <a:endParaRPr lang="es-ES" sz="20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4598971" y="2243876"/>
            <a:ext cx="161518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 </a:t>
            </a:r>
            <a:r>
              <a:rPr lang="es-ES" sz="2000" b="1" dirty="0" smtClean="0"/>
              <a:t>  SHE IS</a:t>
            </a:r>
          </a:p>
          <a:p>
            <a:r>
              <a:rPr lang="es-ES" sz="2000" b="1" dirty="0" smtClean="0"/>
              <a:t>  </a:t>
            </a:r>
          </a:p>
          <a:p>
            <a:r>
              <a:rPr lang="es-ES" sz="2000" b="1" dirty="0" smtClean="0"/>
              <a:t>FAT - THIN</a:t>
            </a:r>
            <a:endParaRPr lang="es-ES" sz="2000" b="1" dirty="0"/>
          </a:p>
          <a:p>
            <a:endParaRPr lang="es-E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512662" y="3649381"/>
            <a:ext cx="29961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      SHE HAS </a:t>
            </a:r>
          </a:p>
          <a:p>
            <a:endParaRPr lang="es-ES" sz="2000" b="1" dirty="0"/>
          </a:p>
          <a:p>
            <a:r>
              <a:rPr lang="es-ES" sz="2000" b="1" dirty="0" smtClean="0"/>
              <a:t>BLACK  -  RED  </a:t>
            </a:r>
            <a:r>
              <a:rPr lang="es-ES" sz="2000" b="1" dirty="0" err="1" smtClean="0"/>
              <a:t>hair</a:t>
            </a:r>
            <a:endParaRPr lang="es-ES" sz="2000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4783915" y="5326123"/>
            <a:ext cx="2367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    SHE HAS</a:t>
            </a:r>
          </a:p>
          <a:p>
            <a:endParaRPr lang="es-ES" sz="2000" b="1" dirty="0"/>
          </a:p>
          <a:p>
            <a:r>
              <a:rPr lang="es-ES" sz="2000" b="1" dirty="0" smtClean="0"/>
              <a:t>LONG - SHORT</a:t>
            </a:r>
            <a:endParaRPr lang="es-ES" sz="2000" b="1" dirty="0"/>
          </a:p>
        </p:txBody>
      </p:sp>
      <p:sp>
        <p:nvSpPr>
          <p:cNvPr id="13" name="Multiplicación 12"/>
          <p:cNvSpPr/>
          <p:nvPr/>
        </p:nvSpPr>
        <p:spPr>
          <a:xfrm>
            <a:off x="4455458" y="1274338"/>
            <a:ext cx="863077" cy="77672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Imagen 13" descr="hiclipart.com (30)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703" y="1337631"/>
            <a:ext cx="527128" cy="527128"/>
          </a:xfrm>
          <a:prstGeom prst="rect">
            <a:avLst/>
          </a:prstGeom>
        </p:spPr>
      </p:pic>
      <p:sp>
        <p:nvSpPr>
          <p:cNvPr id="15" name="Multiplicación 14"/>
          <p:cNvSpPr/>
          <p:nvPr/>
        </p:nvSpPr>
        <p:spPr>
          <a:xfrm>
            <a:off x="4570869" y="2659637"/>
            <a:ext cx="863077" cy="77672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Imagen 15" descr="hiclipart.com (30)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521" y="2969510"/>
            <a:ext cx="527128" cy="527128"/>
          </a:xfrm>
          <a:prstGeom prst="rect">
            <a:avLst/>
          </a:prstGeom>
        </p:spPr>
      </p:pic>
      <p:pic>
        <p:nvPicPr>
          <p:cNvPr id="17" name="Imagen 16" descr="hiclipart.com (30)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377" y="4448989"/>
            <a:ext cx="527128" cy="527128"/>
          </a:xfrm>
          <a:prstGeom prst="rect">
            <a:avLst/>
          </a:prstGeom>
        </p:spPr>
      </p:pic>
      <p:sp>
        <p:nvSpPr>
          <p:cNvPr id="18" name="Multiplicación 17"/>
          <p:cNvSpPr/>
          <p:nvPr/>
        </p:nvSpPr>
        <p:spPr>
          <a:xfrm>
            <a:off x="5672655" y="4143568"/>
            <a:ext cx="863077" cy="77672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Multiplicación 18"/>
          <p:cNvSpPr/>
          <p:nvPr/>
        </p:nvSpPr>
        <p:spPr>
          <a:xfrm>
            <a:off x="4784918" y="5770994"/>
            <a:ext cx="863077" cy="77672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Imagen 19" descr="hiclipart.com (30)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492" y="6179499"/>
            <a:ext cx="527128" cy="527128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6805983" y="221922"/>
            <a:ext cx="2108376" cy="707886"/>
          </a:xfrm>
          <a:prstGeom prst="rect">
            <a:avLst/>
          </a:prstGeom>
          <a:noFill/>
          <a:ln w="50800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rgbClr val="0000FF"/>
                </a:solidFill>
              </a:rPr>
              <a:t>EXTRA</a:t>
            </a:r>
          </a:p>
        </p:txBody>
      </p:sp>
    </p:spTree>
    <p:extLst>
      <p:ext uri="{BB962C8B-B14F-4D97-AF65-F5344CB8AC3E}">
        <p14:creationId xmlns:p14="http://schemas.microsoft.com/office/powerpoint/2010/main" val="2547236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 animBg="1"/>
      <p:bldP spid="15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61E317-7177-44A4-9867-C86FE2645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29" y="-135847"/>
            <a:ext cx="8229600" cy="11430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8143" y="-125764"/>
            <a:ext cx="1194242" cy="127650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uadroTexto 9"/>
          <p:cNvSpPr txBox="1"/>
          <p:nvPr/>
        </p:nvSpPr>
        <p:spPr>
          <a:xfrm>
            <a:off x="2692247" y="283883"/>
            <a:ext cx="7056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5A3787"/>
                </a:solidFill>
              </a:rPr>
              <a:t>HE </a:t>
            </a:r>
            <a:r>
              <a:rPr lang="es-ES" sz="2800" b="1" dirty="0" err="1" smtClean="0">
                <a:solidFill>
                  <a:srgbClr val="5A3787"/>
                </a:solidFill>
              </a:rPr>
              <a:t>is</a:t>
            </a:r>
            <a:r>
              <a:rPr lang="es-ES" sz="2800" b="1" dirty="0" smtClean="0">
                <a:solidFill>
                  <a:srgbClr val="5A3787"/>
                </a:solidFill>
              </a:rPr>
              <a:t> HOMER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779059" y="956235"/>
            <a:ext cx="3316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3" name="Imagen 2" descr="fat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210" y="1170258"/>
            <a:ext cx="6350000" cy="47625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35627" y="1553453"/>
            <a:ext cx="16891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   </a:t>
            </a:r>
            <a:r>
              <a:rPr lang="es-ES" sz="2000" b="1" dirty="0" smtClean="0"/>
              <a:t>  HE IS</a:t>
            </a:r>
          </a:p>
          <a:p>
            <a:endParaRPr lang="es-ES" sz="2000" b="1" dirty="0" smtClean="0"/>
          </a:p>
          <a:p>
            <a:r>
              <a:rPr lang="es-ES" sz="2000" b="1" dirty="0" smtClean="0"/>
              <a:t>THIN - FAT</a:t>
            </a:r>
            <a:endParaRPr lang="es-ES" sz="20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0" y="3464446"/>
            <a:ext cx="2761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     HE HAS </a:t>
            </a:r>
          </a:p>
          <a:p>
            <a:endParaRPr lang="es-ES" sz="2000" b="1" dirty="0"/>
          </a:p>
          <a:p>
            <a:r>
              <a:rPr lang="es-ES" sz="2000" b="1" dirty="0" smtClean="0"/>
              <a:t>SMALL – BIG</a:t>
            </a:r>
          </a:p>
          <a:p>
            <a:r>
              <a:rPr lang="es-ES" sz="2000" b="1" dirty="0" smtClean="0"/>
              <a:t>      EYES</a:t>
            </a:r>
            <a:endParaRPr lang="es-ES" sz="2000" b="1" dirty="0"/>
          </a:p>
        </p:txBody>
      </p:sp>
      <p:sp>
        <p:nvSpPr>
          <p:cNvPr id="11" name="Multiplicación 10"/>
          <p:cNvSpPr/>
          <p:nvPr/>
        </p:nvSpPr>
        <p:spPr>
          <a:xfrm>
            <a:off x="0" y="2063394"/>
            <a:ext cx="863077" cy="77672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Imagen 11" descr="hiclipart.com (30)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43" y="2348609"/>
            <a:ext cx="527128" cy="527128"/>
          </a:xfrm>
          <a:prstGeom prst="rect">
            <a:avLst/>
          </a:prstGeom>
        </p:spPr>
      </p:pic>
      <p:sp>
        <p:nvSpPr>
          <p:cNvPr id="13" name="Multiplicación 12"/>
          <p:cNvSpPr/>
          <p:nvPr/>
        </p:nvSpPr>
        <p:spPr>
          <a:xfrm>
            <a:off x="86308" y="3867878"/>
            <a:ext cx="863077" cy="77672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Imagen 13" descr="hiclipart.com (30)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40" y="4153094"/>
            <a:ext cx="527128" cy="527128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6805983" y="221922"/>
            <a:ext cx="2108376" cy="707886"/>
          </a:xfrm>
          <a:prstGeom prst="rect">
            <a:avLst/>
          </a:prstGeom>
          <a:noFill/>
          <a:ln w="50800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rgbClr val="0000FF"/>
                </a:solidFill>
              </a:rPr>
              <a:t>EXTRA</a:t>
            </a:r>
          </a:p>
        </p:txBody>
      </p:sp>
    </p:spTree>
    <p:extLst>
      <p:ext uri="{BB962C8B-B14F-4D97-AF65-F5344CB8AC3E}">
        <p14:creationId xmlns:p14="http://schemas.microsoft.com/office/powerpoint/2010/main" val="1374289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61E317-7177-44A4-9867-C86FE2645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29" y="-135847"/>
            <a:ext cx="8229600" cy="11430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8143" y="-125764"/>
            <a:ext cx="1194242" cy="127650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uadroTexto 9"/>
          <p:cNvSpPr txBox="1"/>
          <p:nvPr/>
        </p:nvSpPr>
        <p:spPr>
          <a:xfrm>
            <a:off x="2692247" y="283883"/>
            <a:ext cx="7056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5A3787"/>
                </a:solidFill>
              </a:rPr>
              <a:t>SHE </a:t>
            </a:r>
            <a:r>
              <a:rPr lang="es-ES" sz="2800" b="1" dirty="0" err="1" smtClean="0">
                <a:solidFill>
                  <a:srgbClr val="5A3787"/>
                </a:solidFill>
              </a:rPr>
              <a:t>is</a:t>
            </a:r>
            <a:r>
              <a:rPr lang="es-ES" sz="2800" b="1" dirty="0" smtClean="0">
                <a:solidFill>
                  <a:srgbClr val="5A3787"/>
                </a:solidFill>
              </a:rPr>
              <a:t> ELASTIC GIRL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779059" y="956235"/>
            <a:ext cx="3316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5" name="Imagen 4" descr="ela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964" y="958986"/>
            <a:ext cx="5759559" cy="5441757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6916950" y="110961"/>
            <a:ext cx="2108376" cy="707886"/>
          </a:xfrm>
          <a:prstGeom prst="rect">
            <a:avLst/>
          </a:prstGeom>
          <a:noFill/>
          <a:ln w="50800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rgbClr val="0000FF"/>
                </a:solidFill>
              </a:rPr>
              <a:t>EXTRA</a:t>
            </a:r>
          </a:p>
        </p:txBody>
      </p:sp>
    </p:spTree>
    <p:extLst>
      <p:ext uri="{BB962C8B-B14F-4D97-AF65-F5344CB8AC3E}">
        <p14:creationId xmlns:p14="http://schemas.microsoft.com/office/powerpoint/2010/main" val="911687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61E317-7177-44A4-9867-C86FE2645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29" y="-135847"/>
            <a:ext cx="8229600" cy="11430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8143" y="-125764"/>
            <a:ext cx="1194242" cy="127650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uadroTexto 9"/>
          <p:cNvSpPr txBox="1"/>
          <p:nvPr/>
        </p:nvSpPr>
        <p:spPr>
          <a:xfrm>
            <a:off x="2692247" y="283883"/>
            <a:ext cx="70560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5A3787"/>
                </a:solidFill>
              </a:rPr>
              <a:t>MEMORY GAME!</a:t>
            </a:r>
          </a:p>
          <a:p>
            <a:endParaRPr lang="es-ES" sz="2800" b="1" dirty="0">
              <a:solidFill>
                <a:srgbClr val="5A3787"/>
              </a:solidFill>
            </a:endParaRPr>
          </a:p>
          <a:p>
            <a:endParaRPr lang="es-ES" sz="2800" b="1" dirty="0" smtClean="0">
              <a:solidFill>
                <a:srgbClr val="5A3787"/>
              </a:solidFill>
            </a:endParaRPr>
          </a:p>
          <a:p>
            <a:endParaRPr lang="es-ES" sz="2800" b="1" dirty="0" smtClean="0">
              <a:solidFill>
                <a:srgbClr val="5A3787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779059" y="956235"/>
            <a:ext cx="3316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3" name="Imagen 2" descr="downloa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890" y="1357600"/>
            <a:ext cx="4461852" cy="4461852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652178" y="826042"/>
            <a:ext cx="6140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hlinkClick r:id="rId5"/>
              </a:rPr>
              <a:t>https://matchthememory.com/</a:t>
            </a:r>
            <a:r>
              <a:rPr lang="es-ES" sz="2800" dirty="0" smtClean="0">
                <a:hlinkClick r:id="rId5"/>
              </a:rPr>
              <a:t>sscc</a:t>
            </a:r>
            <a:r>
              <a:rPr lang="es-ES" sz="2800" dirty="0" smtClean="0"/>
              <a:t> </a:t>
            </a:r>
            <a:endParaRPr lang="es-ES" sz="2800" dirty="0"/>
          </a:p>
        </p:txBody>
      </p:sp>
      <p:pic>
        <p:nvPicPr>
          <p:cNvPr id="9" name="Google Shape;97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5812785"/>
            <a:ext cx="9144000" cy="10452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8973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916868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9" name="Google Shape;89;p1"/>
          <p:cNvSpPr txBox="1"/>
          <p:nvPr/>
        </p:nvSpPr>
        <p:spPr>
          <a:xfrm>
            <a:off x="4772906" y="3070488"/>
            <a:ext cx="2577183" cy="745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889" tIns="48931" rIns="97889" bIns="48931" anchor="t" anchorCtr="0">
            <a:spAutoFit/>
          </a:bodyPr>
          <a:lstStyle/>
          <a:p>
            <a:r>
              <a:rPr lang="es-CL" sz="2100" b="1" i="1" dirty="0">
                <a:solidFill>
                  <a:schemeClr val="dk1"/>
                </a:solidFill>
              </a:rPr>
              <a:t>1st grade</a:t>
            </a:r>
            <a:endParaRPr sz="2100" b="1" i="1" dirty="0">
              <a:solidFill>
                <a:schemeClr val="dk1"/>
              </a:solidFill>
            </a:endParaRPr>
          </a:p>
          <a:p>
            <a:r>
              <a:rPr lang="es-CL" sz="2100" b="1" i="1" dirty="0">
                <a:solidFill>
                  <a:schemeClr val="dk1"/>
                </a:solidFill>
              </a:rPr>
              <a:t>English class</a:t>
            </a:r>
            <a:endParaRPr b="1" dirty="0"/>
          </a:p>
        </p:txBody>
      </p:sp>
      <p:sp>
        <p:nvSpPr>
          <p:cNvPr id="90" name="Google Shape;90;p1"/>
          <p:cNvSpPr txBox="1"/>
          <p:nvPr/>
        </p:nvSpPr>
        <p:spPr>
          <a:xfrm>
            <a:off x="4772906" y="4050882"/>
            <a:ext cx="2577195" cy="460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889" tIns="48931" rIns="97889" bIns="48931" anchor="t" anchorCtr="0">
            <a:noAutofit/>
          </a:bodyPr>
          <a:lstStyle/>
          <a:p>
            <a:r>
              <a:rPr lang="es-CL" sz="2100" b="1" i="1" dirty="0" smtClean="0">
                <a:solidFill>
                  <a:schemeClr val="dk1"/>
                </a:solidFill>
              </a:rPr>
              <a:t>AUGUST </a:t>
            </a:r>
            <a:r>
              <a:rPr lang="es-CL" sz="2100" b="1" i="1" dirty="0">
                <a:solidFill>
                  <a:schemeClr val="dk1"/>
                </a:solidFill>
              </a:rPr>
              <a:t>2020</a:t>
            </a:r>
            <a:endParaRPr b="1" dirty="0"/>
          </a:p>
        </p:txBody>
      </p:sp>
      <p:cxnSp>
        <p:nvCxnSpPr>
          <p:cNvPr id="91" name="Google Shape;91;p1"/>
          <p:cNvCxnSpPr/>
          <p:nvPr/>
        </p:nvCxnSpPr>
        <p:spPr>
          <a:xfrm>
            <a:off x="4865945" y="3968101"/>
            <a:ext cx="2484144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2" name="Google Shape;92;p1"/>
          <p:cNvCxnSpPr/>
          <p:nvPr/>
        </p:nvCxnSpPr>
        <p:spPr>
          <a:xfrm>
            <a:off x="4572000" y="2571082"/>
            <a:ext cx="0" cy="1940359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" name="CuadroTexto 1"/>
          <p:cNvSpPr txBox="1"/>
          <p:nvPr/>
        </p:nvSpPr>
        <p:spPr>
          <a:xfrm>
            <a:off x="3563121" y="985082"/>
            <a:ext cx="2785639" cy="1145300"/>
          </a:xfrm>
          <a:prstGeom prst="rect">
            <a:avLst/>
          </a:prstGeom>
          <a:noFill/>
        </p:spPr>
        <p:txBody>
          <a:bodyPr wrap="square" lIns="97905" tIns="48952" rIns="97905" bIns="48952" rtlCol="0">
            <a:spAutoFit/>
          </a:bodyPr>
          <a:lstStyle/>
          <a:p>
            <a:r>
              <a:rPr lang="es-ES" sz="3400" b="1" u="sng" dirty="0" smtClean="0">
                <a:solidFill>
                  <a:schemeClr val="accent1">
                    <a:lumMod val="75000"/>
                  </a:schemeClr>
                </a:solidFill>
                <a:latin typeface="Arial Black"/>
                <a:cs typeface="Arial Black"/>
              </a:rPr>
              <a:t>CLASS 10 </a:t>
            </a:r>
          </a:p>
          <a:p>
            <a:r>
              <a:rPr lang="es-ES" sz="3400" b="1" dirty="0" smtClean="0">
                <a:solidFill>
                  <a:schemeClr val="accent1">
                    <a:lumMod val="75000"/>
                  </a:schemeClr>
                </a:solidFill>
                <a:latin typeface="Arial Black"/>
                <a:cs typeface="Arial Black"/>
              </a:rPr>
              <a:t>  </a:t>
            </a:r>
            <a:endParaRPr lang="es-ES" sz="3400" b="1" u="sng" dirty="0">
              <a:solidFill>
                <a:schemeClr val="accent1">
                  <a:lumMod val="75000"/>
                </a:schemeClr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411530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812785"/>
            <a:ext cx="9144000" cy="1045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79288" cy="138877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2"/>
          <p:cNvSpPr/>
          <p:nvPr/>
        </p:nvSpPr>
        <p:spPr>
          <a:xfrm>
            <a:off x="1722914" y="2700560"/>
            <a:ext cx="4945140" cy="745191"/>
          </a:xfrm>
          <a:prstGeom prst="rect">
            <a:avLst/>
          </a:prstGeom>
        </p:spPr>
        <p:txBody>
          <a:bodyPr wrap="square" lIns="97905" tIns="48952" rIns="97905" bIns="48952">
            <a:spAutoFit/>
          </a:bodyPr>
          <a:lstStyle/>
          <a:p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5" name="Imagen 4" descr="Captura de pantalla 2020-05-23 a las 16.50.4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928"/>
            <a:ext cx="9144000" cy="566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75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8868"/>
            <a:ext cx="9144000" cy="69168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1218940" y="4995101"/>
            <a:ext cx="7012809" cy="883690"/>
          </a:xfrm>
          <a:prstGeom prst="rect">
            <a:avLst/>
          </a:prstGeom>
          <a:noFill/>
        </p:spPr>
        <p:txBody>
          <a:bodyPr wrap="square" lIns="97905" tIns="48952" rIns="97905" bIns="48952" rtlCol="0">
            <a:spAutoFit/>
          </a:bodyPr>
          <a:lstStyle/>
          <a:p>
            <a:r>
              <a:rPr lang="es-ES" sz="1700" b="1" dirty="0">
                <a:solidFill>
                  <a:schemeClr val="accent5">
                    <a:lumMod val="75000"/>
                  </a:schemeClr>
                </a:solidFill>
              </a:rPr>
              <a:t>Any question don´t hesitate to contact us: </a:t>
            </a:r>
            <a:r>
              <a:rPr lang="es-ES" sz="1700" b="1" i="1" dirty="0">
                <a:latin typeface="Cooper Black"/>
                <a:cs typeface="Cooper Black"/>
                <a:hlinkClick r:id="rId4"/>
              </a:rPr>
              <a:t>giovanna.cima@ssccmanquehue.cl</a:t>
            </a:r>
            <a:endParaRPr lang="es-ES" sz="1700" b="1" i="1" dirty="0">
              <a:latin typeface="Cooper Black"/>
              <a:cs typeface="Cooper Black"/>
            </a:endParaRPr>
          </a:p>
          <a:p>
            <a:r>
              <a:rPr lang="es-ES" sz="1700" b="1" i="1" dirty="0">
                <a:latin typeface="Cooper Black"/>
                <a:cs typeface="Cooper Black"/>
                <a:hlinkClick r:id="rId5"/>
              </a:rPr>
              <a:t>cesar.ferrada@ssccmanquehue.cl</a:t>
            </a:r>
            <a:r>
              <a:rPr lang="es-ES" sz="1700" b="1" i="1" dirty="0">
                <a:latin typeface="Cooper Black"/>
                <a:cs typeface="Cooper Black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278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0" y="1960056"/>
            <a:ext cx="8763386" cy="4677397"/>
          </a:xfrm>
        </p:spPr>
        <p:txBody>
          <a:bodyPr>
            <a:normAutofit fontScale="77500" lnSpcReduction="20000"/>
          </a:bodyPr>
          <a:lstStyle/>
          <a:p>
            <a:endParaRPr lang="es-ES" dirty="0" smtClean="0"/>
          </a:p>
          <a:p>
            <a:pPr marL="122371" indent="0">
              <a:lnSpc>
                <a:spcPct val="150000"/>
              </a:lnSpc>
              <a:buNone/>
            </a:pPr>
            <a:r>
              <a:rPr lang="es-ES" dirty="0" smtClean="0"/>
              <a:t>1. Silenciar el micrófono al entrar a la clase.</a:t>
            </a:r>
          </a:p>
          <a:p>
            <a:pPr marL="122371" indent="0">
              <a:lnSpc>
                <a:spcPct val="150000"/>
              </a:lnSpc>
              <a:buNone/>
            </a:pPr>
            <a:r>
              <a:rPr lang="es-ES" dirty="0" smtClean="0"/>
              <a:t>2. Si el internet falla se recomiendo apagar la cámara.</a:t>
            </a:r>
          </a:p>
          <a:p>
            <a:pPr marL="122371" indent="0">
              <a:lnSpc>
                <a:spcPct val="150000"/>
              </a:lnSpc>
              <a:buNone/>
            </a:pPr>
            <a:r>
              <a:rPr lang="es-ES" dirty="0" smtClean="0"/>
              <a:t>3. Usar el chat para preguntas o levantar la mano.</a:t>
            </a:r>
          </a:p>
          <a:p>
            <a:pPr marL="122371" indent="0">
              <a:lnSpc>
                <a:spcPct val="150000"/>
              </a:lnSpc>
              <a:buNone/>
            </a:pPr>
            <a:r>
              <a:rPr lang="es-ES" dirty="0" smtClean="0"/>
              <a:t>4. Para participar prender el micrófono(sólo si el profesor/a se lo indica).</a:t>
            </a:r>
          </a:p>
          <a:p>
            <a:pPr marL="122371" indent="0">
              <a:lnSpc>
                <a:spcPct val="160000"/>
              </a:lnSpc>
              <a:buNone/>
            </a:pPr>
            <a:r>
              <a:rPr lang="es-ES" dirty="0" smtClean="0"/>
              <a:t>5. Tener el libro a mano.</a:t>
            </a:r>
          </a:p>
          <a:p>
            <a:pPr marL="122371" indent="0">
              <a:lnSpc>
                <a:spcPct val="160000"/>
              </a:lnSpc>
              <a:buNone/>
            </a:pPr>
            <a:r>
              <a:rPr lang="es-ES" dirty="0" smtClean="0"/>
              <a:t>6. Ser respetuoso y utilizar lenguaje apropiando</a:t>
            </a:r>
            <a:r>
              <a:rPr lang="es-ES" dirty="0"/>
              <a:t>.</a:t>
            </a:r>
            <a:endParaRPr lang="es-ES" dirty="0" smtClean="0"/>
          </a:p>
          <a:p>
            <a:pPr>
              <a:lnSpc>
                <a:spcPct val="160000"/>
              </a:lnSpc>
            </a:pPr>
            <a:endParaRPr lang="es-ES" dirty="0"/>
          </a:p>
        </p:txBody>
      </p:sp>
      <p:pic>
        <p:nvPicPr>
          <p:cNvPr id="4" name="Google Shape;98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66449" y="-213787"/>
            <a:ext cx="1194242" cy="1276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Captura de pantalla 2020-05-24 a las 19.44.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725" y="2058208"/>
            <a:ext cx="602800" cy="834619"/>
          </a:xfrm>
          <a:prstGeom prst="rect">
            <a:avLst/>
          </a:prstGeom>
        </p:spPr>
      </p:pic>
      <p:pic>
        <p:nvPicPr>
          <p:cNvPr id="7" name="Imagen 6" descr="Captura de pantalla 2020-05-24 a las 19.47.5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637" y="2601266"/>
            <a:ext cx="813682" cy="821616"/>
          </a:xfrm>
          <a:prstGeom prst="rect">
            <a:avLst/>
          </a:prstGeom>
        </p:spPr>
      </p:pic>
      <p:pic>
        <p:nvPicPr>
          <p:cNvPr id="8" name="Imagen 7" descr="Captura de pantalla 2020-05-24 a las 19.54.5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496" y="4831236"/>
            <a:ext cx="664892" cy="822418"/>
          </a:xfrm>
          <a:prstGeom prst="rect">
            <a:avLst/>
          </a:prstGeom>
        </p:spPr>
      </p:pic>
      <p:pic>
        <p:nvPicPr>
          <p:cNvPr id="9" name="Imagen 8" descr="Captura de pantalla 2020-05-24 a las 19.57.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713" y="3435457"/>
            <a:ext cx="1154041" cy="832907"/>
          </a:xfrm>
          <a:prstGeom prst="rect">
            <a:avLst/>
          </a:prstGeom>
        </p:spPr>
      </p:pic>
      <p:pic>
        <p:nvPicPr>
          <p:cNvPr id="10" name="Imagen 9" descr="Captura de pantalla 2020-05-27 a las 21.59.29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601" y="1"/>
            <a:ext cx="6400800" cy="1498600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CB33C8B1-3CC0-4C88-BF1F-BEB57FB82BDF}"/>
              </a:ext>
            </a:extLst>
          </p:cNvPr>
          <p:cNvSpPr txBox="1">
            <a:spLocks/>
          </p:cNvSpPr>
          <p:nvPr/>
        </p:nvSpPr>
        <p:spPr>
          <a:xfrm>
            <a:off x="2699671" y="1485743"/>
            <a:ext cx="7886700" cy="882306"/>
          </a:xfrm>
          <a:prstGeom prst="rect">
            <a:avLst/>
          </a:prstGeom>
        </p:spPr>
        <p:txBody>
          <a:bodyPr vert="horz" lIns="76807" tIns="38403" rIns="76807" bIns="38403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solidFill>
                  <a:schemeClr val="accent1"/>
                </a:solidFill>
                <a:latin typeface="Gill Sans Ultra Bold Condensed" panose="020B0A06020104020203" pitchFamily="34" charset="0"/>
              </a:rPr>
              <a:t>INSTRUCCIONES</a:t>
            </a:r>
            <a:r>
              <a:rPr lang="en-US" sz="3300" dirty="0">
                <a:solidFill>
                  <a:schemeClr val="accent1"/>
                </a:solidFill>
                <a:latin typeface="Gill Sans Ultra Bold Condensed" panose="020B0A060201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58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812785"/>
            <a:ext cx="9144000" cy="104521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2"/>
          <p:cNvSpPr/>
          <p:nvPr/>
        </p:nvSpPr>
        <p:spPr>
          <a:xfrm>
            <a:off x="1722914" y="2700560"/>
            <a:ext cx="4945140" cy="745191"/>
          </a:xfrm>
          <a:prstGeom prst="rect">
            <a:avLst/>
          </a:prstGeom>
        </p:spPr>
        <p:txBody>
          <a:bodyPr wrap="square" lIns="97905" tIns="48952" rIns="97905" bIns="48952">
            <a:spAutoFit/>
          </a:bodyPr>
          <a:lstStyle/>
          <a:p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8" name="Google Shape;9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28143" y="-125764"/>
            <a:ext cx="1194242" cy="127650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/>
          <p:cNvSpPr txBox="1"/>
          <p:nvPr/>
        </p:nvSpPr>
        <p:spPr>
          <a:xfrm>
            <a:off x="113439" y="622460"/>
            <a:ext cx="9136402" cy="1945519"/>
          </a:xfrm>
          <a:prstGeom prst="rect">
            <a:avLst/>
          </a:prstGeom>
          <a:noFill/>
        </p:spPr>
        <p:txBody>
          <a:bodyPr wrap="square" lIns="97905" tIns="48952" rIns="97905" bIns="48952" rtlCol="0">
            <a:spAutoFit/>
          </a:bodyPr>
          <a:lstStyle/>
          <a:p>
            <a:endParaRPr lang="es-ES" sz="3000" dirty="0">
              <a:solidFill>
                <a:schemeClr val="accent6">
                  <a:lumMod val="75000"/>
                </a:schemeClr>
              </a:solidFill>
              <a:latin typeface="Cooper Black"/>
              <a:cs typeface="Cooper Black"/>
            </a:endParaRPr>
          </a:p>
          <a:p>
            <a:endParaRPr lang="es-ES" sz="3000" dirty="0" smtClean="0">
              <a:solidFill>
                <a:schemeClr val="accent6">
                  <a:lumMod val="75000"/>
                </a:schemeClr>
              </a:solidFill>
              <a:latin typeface="Cooper Black"/>
              <a:cs typeface="Cooper Black"/>
            </a:endParaRPr>
          </a:p>
          <a:p>
            <a:r>
              <a:rPr lang="es-ES" sz="3000" dirty="0" err="1" smtClean="0">
                <a:solidFill>
                  <a:srgbClr val="3366FF"/>
                </a:solidFill>
              </a:rPr>
              <a:t>To</a:t>
            </a:r>
            <a:r>
              <a:rPr lang="es-ES" sz="3000" dirty="0" smtClean="0">
                <a:solidFill>
                  <a:srgbClr val="3366FF"/>
                </a:solidFill>
              </a:rPr>
              <a:t> </a:t>
            </a:r>
            <a:r>
              <a:rPr lang="es-ES" sz="3000" dirty="0" err="1" smtClean="0">
                <a:solidFill>
                  <a:srgbClr val="3366FF"/>
                </a:solidFill>
              </a:rPr>
              <a:t>consolidate</a:t>
            </a:r>
            <a:r>
              <a:rPr lang="es-ES" sz="3000" dirty="0" smtClean="0">
                <a:solidFill>
                  <a:srgbClr val="3366FF"/>
                </a:solidFill>
              </a:rPr>
              <a:t> </a:t>
            </a:r>
            <a:r>
              <a:rPr lang="es-ES" sz="3000" dirty="0" err="1" smtClean="0">
                <a:solidFill>
                  <a:srgbClr val="3366FF"/>
                </a:solidFill>
              </a:rPr>
              <a:t>descriptive</a:t>
            </a:r>
            <a:r>
              <a:rPr lang="es-ES" sz="3000" dirty="0" smtClean="0">
                <a:solidFill>
                  <a:srgbClr val="3366FF"/>
                </a:solidFill>
              </a:rPr>
              <a:t> </a:t>
            </a:r>
            <a:r>
              <a:rPr lang="es-ES" sz="3000" dirty="0" err="1" smtClean="0">
                <a:solidFill>
                  <a:srgbClr val="3366FF"/>
                </a:solidFill>
              </a:rPr>
              <a:t>words</a:t>
            </a:r>
            <a:r>
              <a:rPr lang="es-ES" sz="3000" dirty="0" smtClean="0">
                <a:solidFill>
                  <a:srgbClr val="3366FF"/>
                </a:solidFill>
              </a:rPr>
              <a:t> </a:t>
            </a:r>
            <a:r>
              <a:rPr lang="es-ES" sz="3000" dirty="0" err="1" smtClean="0">
                <a:solidFill>
                  <a:srgbClr val="3366FF"/>
                </a:solidFill>
              </a:rPr>
              <a:t>to</a:t>
            </a:r>
            <a:r>
              <a:rPr lang="es-ES" sz="3000" dirty="0" smtClean="0">
                <a:solidFill>
                  <a:srgbClr val="3366FF"/>
                </a:solidFill>
              </a:rPr>
              <a:t> describe </a:t>
            </a:r>
            <a:r>
              <a:rPr lang="es-ES" sz="3000" dirty="0" err="1" smtClean="0">
                <a:solidFill>
                  <a:srgbClr val="3366FF"/>
                </a:solidFill>
              </a:rPr>
              <a:t>people</a:t>
            </a:r>
            <a:r>
              <a:rPr lang="es-ES" sz="3000" dirty="0" smtClean="0">
                <a:solidFill>
                  <a:srgbClr val="3366FF"/>
                </a:solidFill>
              </a:rPr>
              <a:t> and </a:t>
            </a:r>
            <a:r>
              <a:rPr lang="es-ES" sz="3000" dirty="0" err="1" smtClean="0">
                <a:solidFill>
                  <a:srgbClr val="3366FF"/>
                </a:solidFill>
              </a:rPr>
              <a:t>animals</a:t>
            </a:r>
            <a:r>
              <a:rPr lang="es-ES" sz="3000" dirty="0" smtClean="0">
                <a:solidFill>
                  <a:srgbClr val="3366FF"/>
                </a:solidFill>
              </a:rPr>
              <a:t> </a:t>
            </a:r>
            <a:r>
              <a:rPr lang="es-ES" sz="3000" dirty="0" err="1" smtClean="0">
                <a:solidFill>
                  <a:srgbClr val="3366FF"/>
                </a:solidFill>
              </a:rPr>
              <a:t>orally</a:t>
            </a:r>
            <a:r>
              <a:rPr lang="es-ES" sz="3000" dirty="0" smtClean="0">
                <a:solidFill>
                  <a:srgbClr val="3366FF"/>
                </a:solidFill>
              </a:rPr>
              <a:t>. </a:t>
            </a:r>
            <a:endParaRPr lang="es-ES" sz="3000" dirty="0">
              <a:solidFill>
                <a:schemeClr val="accent6">
                  <a:lumMod val="75000"/>
                </a:schemeClr>
              </a:solidFill>
              <a:latin typeface="Cooper Black"/>
              <a:cs typeface="Cooper Black"/>
            </a:endParaRPr>
          </a:p>
        </p:txBody>
      </p:sp>
      <p:pic>
        <p:nvPicPr>
          <p:cNvPr id="2" name="Imagen 1" descr="Captura de pantalla 2020-06-11 a las 10.18.2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943" y="256618"/>
            <a:ext cx="4722462" cy="953574"/>
          </a:xfrm>
          <a:prstGeom prst="rect">
            <a:avLst/>
          </a:prstGeom>
        </p:spPr>
      </p:pic>
      <p:pic>
        <p:nvPicPr>
          <p:cNvPr id="5" name="Imagen 4" descr="Captura de pantalla 2020-08-04 a las 22.38.38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225" y="3076401"/>
            <a:ext cx="810004" cy="895832"/>
          </a:xfrm>
          <a:prstGeom prst="rect">
            <a:avLst/>
          </a:prstGeom>
        </p:spPr>
      </p:pic>
      <p:pic>
        <p:nvPicPr>
          <p:cNvPr id="7" name="Imagen 6" descr="Captura de pantalla 2020-08-04 a las 22.38.29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181" y="3115941"/>
            <a:ext cx="776927" cy="925701"/>
          </a:xfrm>
          <a:prstGeom prst="rect">
            <a:avLst/>
          </a:prstGeom>
        </p:spPr>
      </p:pic>
      <p:pic>
        <p:nvPicPr>
          <p:cNvPr id="9" name="Imagen 8" descr="Captura de pantalla 2020-08-04 a las 22.38.2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972" y="3082849"/>
            <a:ext cx="874431" cy="1003542"/>
          </a:xfrm>
          <a:prstGeom prst="rect">
            <a:avLst/>
          </a:prstGeom>
        </p:spPr>
      </p:pic>
      <p:pic>
        <p:nvPicPr>
          <p:cNvPr id="10" name="Imagen 9" descr="Captura de pantalla 2020-08-04 a las 22.40.54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99" y="3764924"/>
            <a:ext cx="1903830" cy="1132007"/>
          </a:xfrm>
          <a:prstGeom prst="rect">
            <a:avLst/>
          </a:prstGeom>
        </p:spPr>
      </p:pic>
      <p:pic>
        <p:nvPicPr>
          <p:cNvPr id="11" name="Imagen 10" descr="Captura de pantalla 2020-08-04 a las 22.45.48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107" y="4260952"/>
            <a:ext cx="1802976" cy="1561633"/>
          </a:xfrm>
          <a:prstGeom prst="rect">
            <a:avLst/>
          </a:prstGeom>
        </p:spPr>
      </p:pic>
      <p:pic>
        <p:nvPicPr>
          <p:cNvPr id="13" name="Imagen 12" descr="Captura de pantalla 2020-08-04 a las 20.52.43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733" y="3459417"/>
            <a:ext cx="2657361" cy="2103997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6766267" y="2692867"/>
            <a:ext cx="18696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COLORS</a:t>
            </a:r>
            <a:endParaRPr lang="es-ES" b="1" dirty="0"/>
          </a:p>
        </p:txBody>
      </p:sp>
      <p:sp>
        <p:nvSpPr>
          <p:cNvPr id="22" name="CuadroTexto 21"/>
          <p:cNvSpPr txBox="1"/>
          <p:nvPr/>
        </p:nvSpPr>
        <p:spPr>
          <a:xfrm>
            <a:off x="3479023" y="3104520"/>
            <a:ext cx="18696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TALL       -    SHORT</a:t>
            </a:r>
            <a:endParaRPr lang="es-ES" b="1" dirty="0"/>
          </a:p>
        </p:txBody>
      </p:sp>
      <p:sp>
        <p:nvSpPr>
          <p:cNvPr id="23" name="CuadroTexto 22"/>
          <p:cNvSpPr txBox="1"/>
          <p:nvPr/>
        </p:nvSpPr>
        <p:spPr>
          <a:xfrm>
            <a:off x="552203" y="3197787"/>
            <a:ext cx="1869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LONG   -   SHORT</a:t>
            </a:r>
          </a:p>
          <a:p>
            <a:r>
              <a:rPr lang="es-ES" b="1" dirty="0" smtClean="0"/>
              <a:t> </a:t>
            </a:r>
            <a:r>
              <a:rPr lang="es-ES" b="1" dirty="0" err="1" smtClean="0"/>
              <a:t>Hair</a:t>
            </a:r>
            <a:r>
              <a:rPr lang="es-ES" b="1" dirty="0" smtClean="0"/>
              <a:t>            </a:t>
            </a:r>
            <a:r>
              <a:rPr lang="es-ES" b="1" dirty="0" err="1" smtClean="0"/>
              <a:t>Hair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72975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812785"/>
            <a:ext cx="9144000" cy="1045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9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28143" y="-125764"/>
            <a:ext cx="1194242" cy="127650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/>
          <p:cNvSpPr txBox="1"/>
          <p:nvPr/>
        </p:nvSpPr>
        <p:spPr>
          <a:xfrm>
            <a:off x="2092313" y="650471"/>
            <a:ext cx="8183835" cy="560525"/>
          </a:xfrm>
          <a:prstGeom prst="rect">
            <a:avLst/>
          </a:prstGeom>
          <a:noFill/>
        </p:spPr>
        <p:txBody>
          <a:bodyPr wrap="square" lIns="97905" tIns="48952" rIns="97905" bIns="48952" rtlCol="0">
            <a:spAutoFit/>
          </a:bodyPr>
          <a:lstStyle/>
          <a:p>
            <a:r>
              <a:rPr lang="es-ES" sz="3000" dirty="0" smtClean="0">
                <a:solidFill>
                  <a:srgbClr val="3366FF"/>
                </a:solidFill>
                <a:latin typeface="Cooper Black"/>
                <a:cs typeface="Cooper Black"/>
              </a:rPr>
              <a:t>DESCRIPTIVE WORDS</a:t>
            </a:r>
            <a:endParaRPr lang="es-ES" sz="3000" dirty="0">
              <a:solidFill>
                <a:srgbClr val="3366FF"/>
              </a:solidFill>
              <a:latin typeface="Cooper Black"/>
              <a:cs typeface="Cooper Black"/>
            </a:endParaRPr>
          </a:p>
        </p:txBody>
      </p:sp>
      <p:pic>
        <p:nvPicPr>
          <p:cNvPr id="20" name="Imagen 19" descr="unname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505" y="3570448"/>
            <a:ext cx="1795248" cy="1405421"/>
          </a:xfrm>
          <a:prstGeom prst="rect">
            <a:avLst/>
          </a:prstGeom>
        </p:spPr>
      </p:pic>
      <p:pic>
        <p:nvPicPr>
          <p:cNvPr id="23" name="Imagen 22" descr="Captura de pantalla 2020-07-23 a las 23.57.08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963" y="3463702"/>
            <a:ext cx="1775475" cy="1591962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60426" y="5193480"/>
            <a:ext cx="1377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HE  </a:t>
            </a:r>
            <a:r>
              <a:rPr lang="es-ES" b="1" dirty="0" err="1" smtClean="0"/>
              <a:t>is</a:t>
            </a:r>
            <a:r>
              <a:rPr lang="es-ES" b="1" dirty="0" smtClean="0"/>
              <a:t> </a:t>
            </a:r>
            <a:r>
              <a:rPr lang="es-ES" b="1" u="sng" dirty="0" smtClean="0"/>
              <a:t>TALL</a:t>
            </a:r>
            <a:endParaRPr lang="es-ES" b="1" u="sng" dirty="0"/>
          </a:p>
        </p:txBody>
      </p:sp>
      <p:pic>
        <p:nvPicPr>
          <p:cNvPr id="2" name="Imagen 1" descr="shor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926" y="2231547"/>
            <a:ext cx="1713826" cy="2921842"/>
          </a:xfrm>
          <a:prstGeom prst="rect">
            <a:avLst/>
          </a:prstGeom>
        </p:spPr>
      </p:pic>
      <p:pic>
        <p:nvPicPr>
          <p:cNvPr id="3" name="Imagen 2" descr="tall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42" y="2219217"/>
            <a:ext cx="1661956" cy="2897313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2696542" y="5210261"/>
            <a:ext cx="1569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HE  </a:t>
            </a:r>
            <a:r>
              <a:rPr lang="es-ES" b="1" dirty="0" err="1" smtClean="0"/>
              <a:t>is</a:t>
            </a:r>
            <a:r>
              <a:rPr lang="es-ES" b="1" dirty="0" smtClean="0"/>
              <a:t> </a:t>
            </a:r>
            <a:r>
              <a:rPr lang="es-ES" b="1" u="sng" dirty="0" smtClean="0"/>
              <a:t>SHORT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4969649" y="5177726"/>
            <a:ext cx="1569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IT </a:t>
            </a:r>
            <a:r>
              <a:rPr lang="es-ES" b="1" dirty="0" err="1" smtClean="0"/>
              <a:t>is</a:t>
            </a:r>
            <a:r>
              <a:rPr lang="es-ES" b="1" dirty="0" smtClean="0"/>
              <a:t> </a:t>
            </a:r>
            <a:r>
              <a:rPr lang="es-ES" b="1" u="sng" dirty="0" smtClean="0"/>
              <a:t>THIN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7304402" y="5194507"/>
            <a:ext cx="1569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IT </a:t>
            </a:r>
            <a:r>
              <a:rPr lang="es-ES" b="1" dirty="0" err="1" smtClean="0"/>
              <a:t>is</a:t>
            </a:r>
            <a:r>
              <a:rPr lang="es-ES" b="1" dirty="0" smtClean="0"/>
              <a:t> </a:t>
            </a:r>
            <a:r>
              <a:rPr lang="es-ES" b="1" u="sng" dirty="0" smtClean="0"/>
              <a:t>FAT</a:t>
            </a:r>
          </a:p>
        </p:txBody>
      </p:sp>
    </p:spTree>
    <p:extLst>
      <p:ext uri="{BB962C8B-B14F-4D97-AF65-F5344CB8AC3E}">
        <p14:creationId xmlns:p14="http://schemas.microsoft.com/office/powerpoint/2010/main" val="41483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953884"/>
            <a:ext cx="9144000" cy="1045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9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28143" y="-125764"/>
            <a:ext cx="1194242" cy="127650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/>
          <p:cNvSpPr txBox="1"/>
          <p:nvPr/>
        </p:nvSpPr>
        <p:spPr>
          <a:xfrm>
            <a:off x="2375897" y="391563"/>
            <a:ext cx="8183835" cy="560525"/>
          </a:xfrm>
          <a:prstGeom prst="rect">
            <a:avLst/>
          </a:prstGeom>
          <a:noFill/>
        </p:spPr>
        <p:txBody>
          <a:bodyPr wrap="square" lIns="97905" tIns="48952" rIns="97905" bIns="48952" rtlCol="0">
            <a:spAutoFit/>
          </a:bodyPr>
          <a:lstStyle/>
          <a:p>
            <a:r>
              <a:rPr lang="es-ES" sz="3000" dirty="0" smtClean="0">
                <a:solidFill>
                  <a:srgbClr val="3366FF"/>
                </a:solidFill>
                <a:latin typeface="Cooper Black"/>
                <a:cs typeface="Cooper Black"/>
              </a:rPr>
              <a:t>DESCRIPTIVE WORDS</a:t>
            </a:r>
            <a:endParaRPr lang="es-ES" sz="3000" dirty="0">
              <a:solidFill>
                <a:srgbClr val="3366FF"/>
              </a:solidFill>
              <a:latin typeface="Cooper Black"/>
              <a:cs typeface="Cooper Black"/>
            </a:endParaRPr>
          </a:p>
        </p:txBody>
      </p:sp>
      <p:pic>
        <p:nvPicPr>
          <p:cNvPr id="2" name="Imagen 1" descr="Captura de pantalla 2020-08-04 a las 23.42.4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6705"/>
            <a:ext cx="1621616" cy="1834287"/>
          </a:xfrm>
          <a:prstGeom prst="rect">
            <a:avLst/>
          </a:prstGeom>
        </p:spPr>
      </p:pic>
      <p:pic>
        <p:nvPicPr>
          <p:cNvPr id="3" name="Imagen 2" descr="Captura de pantalla 2020-08-04 a las 23.42.3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224" y="2045554"/>
            <a:ext cx="970506" cy="1199722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403910" y="1021827"/>
            <a:ext cx="4456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SHE/ HE/ IT HAS….</a:t>
            </a:r>
            <a:endParaRPr lang="es-ES" b="1" dirty="0"/>
          </a:p>
        </p:txBody>
      </p:sp>
      <p:pic>
        <p:nvPicPr>
          <p:cNvPr id="14" name="Imagen 13" descr="Captura de pantalla 2020-07-23 a las 22.49.4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442" y="1883476"/>
            <a:ext cx="2551665" cy="1627705"/>
          </a:xfrm>
          <a:prstGeom prst="rect">
            <a:avLst/>
          </a:prstGeom>
        </p:spPr>
      </p:pic>
      <p:pic>
        <p:nvPicPr>
          <p:cNvPr id="15" name="Imagen 14" descr="Captura de pantalla 2020-07-23 a las 22.51.46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671" y="1857233"/>
            <a:ext cx="2462405" cy="162707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12338" y="1324687"/>
            <a:ext cx="1963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 smtClean="0"/>
              <a:t>HAIR</a:t>
            </a:r>
            <a:endParaRPr lang="es-ES" b="1" u="sng" dirty="0"/>
          </a:p>
        </p:txBody>
      </p:sp>
      <p:sp>
        <p:nvSpPr>
          <p:cNvPr id="21" name="CuadroTexto 20"/>
          <p:cNvSpPr txBox="1"/>
          <p:nvPr/>
        </p:nvSpPr>
        <p:spPr>
          <a:xfrm>
            <a:off x="134250" y="4131480"/>
            <a:ext cx="1963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 smtClean="0"/>
              <a:t>EYES</a:t>
            </a:r>
            <a:endParaRPr lang="es-ES" b="1" u="sng" dirty="0"/>
          </a:p>
        </p:txBody>
      </p:sp>
      <p:pic>
        <p:nvPicPr>
          <p:cNvPr id="22" name="Imagen 21" descr="Captura de pantalla 2020-08-04 a las 22.45.48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34" y="4586985"/>
            <a:ext cx="1802976" cy="1561633"/>
          </a:xfrm>
          <a:prstGeom prst="rect">
            <a:avLst/>
          </a:prstGeom>
        </p:spPr>
      </p:pic>
      <p:pic>
        <p:nvPicPr>
          <p:cNvPr id="7" name="Imagen 6" descr="Captura de pantalla 2020-08-05 a las 0.01.05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299" y="4164136"/>
            <a:ext cx="3982389" cy="1622638"/>
          </a:xfrm>
          <a:prstGeom prst="rect">
            <a:avLst/>
          </a:prstGeom>
        </p:spPr>
      </p:pic>
      <p:cxnSp>
        <p:nvCxnSpPr>
          <p:cNvPr id="11" name="Conector recto 10"/>
          <p:cNvCxnSpPr/>
          <p:nvPr/>
        </p:nvCxnSpPr>
        <p:spPr>
          <a:xfrm flipV="1">
            <a:off x="0" y="3872117"/>
            <a:ext cx="9144000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147956" y="3452117"/>
            <a:ext cx="1405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 smtClean="0"/>
              <a:t>LONG</a:t>
            </a:r>
            <a:r>
              <a:rPr lang="es-ES" b="1" dirty="0" smtClean="0"/>
              <a:t> HAIR</a:t>
            </a:r>
            <a:endParaRPr lang="es-ES" b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1681281" y="3468898"/>
            <a:ext cx="1405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 smtClean="0"/>
              <a:t>SHORT</a:t>
            </a:r>
            <a:r>
              <a:rPr lang="es-ES" b="1" dirty="0" smtClean="0"/>
              <a:t> HAIR</a:t>
            </a:r>
            <a:endParaRPr lang="es-ES" b="1" dirty="0"/>
          </a:p>
        </p:txBody>
      </p:sp>
      <p:sp>
        <p:nvSpPr>
          <p:cNvPr id="17" name="CuadroTexto 16"/>
          <p:cNvSpPr txBox="1"/>
          <p:nvPr/>
        </p:nvSpPr>
        <p:spPr>
          <a:xfrm>
            <a:off x="3555390" y="3518214"/>
            <a:ext cx="1405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 smtClean="0"/>
              <a:t>BLACK</a:t>
            </a:r>
            <a:r>
              <a:rPr lang="es-ES" dirty="0" smtClean="0"/>
              <a:t> HAIR</a:t>
            </a:r>
            <a:endParaRPr lang="es-ES" dirty="0"/>
          </a:p>
        </p:txBody>
      </p:sp>
      <p:sp>
        <p:nvSpPr>
          <p:cNvPr id="18" name="CuadroTexto 17"/>
          <p:cNvSpPr txBox="1"/>
          <p:nvPr/>
        </p:nvSpPr>
        <p:spPr>
          <a:xfrm>
            <a:off x="5010293" y="3530543"/>
            <a:ext cx="1405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 smtClean="0">
                <a:solidFill>
                  <a:srgbClr val="A89D34"/>
                </a:solidFill>
              </a:rPr>
              <a:t>BLONDE </a:t>
            </a:r>
            <a:r>
              <a:rPr lang="es-ES" dirty="0" smtClean="0"/>
              <a:t>HAIR</a:t>
            </a:r>
            <a:endParaRPr lang="es-ES" dirty="0"/>
          </a:p>
        </p:txBody>
      </p:sp>
      <p:sp>
        <p:nvSpPr>
          <p:cNvPr id="19" name="CuadroTexto 18"/>
          <p:cNvSpPr txBox="1"/>
          <p:nvPr/>
        </p:nvSpPr>
        <p:spPr>
          <a:xfrm>
            <a:off x="6526845" y="3505885"/>
            <a:ext cx="1405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 smtClean="0">
                <a:solidFill>
                  <a:srgbClr val="FF0000"/>
                </a:solidFill>
              </a:rPr>
              <a:t>RED</a:t>
            </a:r>
            <a:r>
              <a:rPr lang="es-ES" dirty="0" smtClean="0"/>
              <a:t> HAIR</a:t>
            </a:r>
            <a:endParaRPr lang="es-ES" dirty="0"/>
          </a:p>
        </p:txBody>
      </p:sp>
      <p:sp>
        <p:nvSpPr>
          <p:cNvPr id="20" name="CuadroTexto 19"/>
          <p:cNvSpPr txBox="1"/>
          <p:nvPr/>
        </p:nvSpPr>
        <p:spPr>
          <a:xfrm>
            <a:off x="7648846" y="3518214"/>
            <a:ext cx="1405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 smtClean="0">
                <a:solidFill>
                  <a:srgbClr val="644126"/>
                </a:solidFill>
              </a:rPr>
              <a:t>BROWN </a:t>
            </a:r>
            <a:r>
              <a:rPr lang="es-ES" dirty="0" smtClean="0"/>
              <a:t>HAIR</a:t>
            </a:r>
            <a:endParaRPr lang="es-ES" dirty="0"/>
          </a:p>
        </p:txBody>
      </p:sp>
      <p:sp>
        <p:nvSpPr>
          <p:cNvPr id="23" name="CuadroTexto 22"/>
          <p:cNvSpPr txBox="1"/>
          <p:nvPr/>
        </p:nvSpPr>
        <p:spPr>
          <a:xfrm>
            <a:off x="5474379" y="5856270"/>
            <a:ext cx="616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BIG</a:t>
            </a:r>
            <a:endParaRPr lang="es-ES" b="1" dirty="0"/>
          </a:p>
        </p:txBody>
      </p:sp>
      <p:sp>
        <p:nvSpPr>
          <p:cNvPr id="24" name="CuadroTexto 23"/>
          <p:cNvSpPr txBox="1"/>
          <p:nvPr/>
        </p:nvSpPr>
        <p:spPr>
          <a:xfrm>
            <a:off x="7323831" y="5757638"/>
            <a:ext cx="8877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SMALL</a:t>
            </a:r>
            <a:endParaRPr lang="es-ES" b="1" dirty="0"/>
          </a:p>
        </p:txBody>
      </p:sp>
      <p:sp>
        <p:nvSpPr>
          <p:cNvPr id="25" name="CuadroTexto 24"/>
          <p:cNvSpPr txBox="1"/>
          <p:nvPr/>
        </p:nvSpPr>
        <p:spPr>
          <a:xfrm>
            <a:off x="2404288" y="4660358"/>
            <a:ext cx="1405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644126"/>
                </a:solidFill>
              </a:rPr>
              <a:t>BROWN</a:t>
            </a:r>
            <a:endParaRPr lang="es-ES" b="1" dirty="0">
              <a:solidFill>
                <a:srgbClr val="644126"/>
              </a:solidFill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2404287" y="5190504"/>
            <a:ext cx="1405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3366FF"/>
                </a:solidFill>
              </a:rPr>
              <a:t>BLUE</a:t>
            </a:r>
            <a:endParaRPr lang="es-ES" b="1" dirty="0">
              <a:solidFill>
                <a:srgbClr val="3366FF"/>
              </a:solidFill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2404287" y="5757638"/>
            <a:ext cx="1405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8000"/>
                </a:solidFill>
              </a:rPr>
              <a:t>GREEN</a:t>
            </a:r>
            <a:endParaRPr lang="es-ES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77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Captura de pantalla 2020-08-05 a las 0.05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49" y="2052823"/>
            <a:ext cx="3518115" cy="2768060"/>
          </a:xfrm>
          <a:prstGeom prst="rect">
            <a:avLst/>
          </a:prstGeom>
        </p:spPr>
      </p:pic>
      <p:pic>
        <p:nvPicPr>
          <p:cNvPr id="5" name="Imagen 4" descr="Captura de pantalla 2020-08-05 a las 0.06.1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87" y="1962280"/>
            <a:ext cx="1860064" cy="270009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61E317-7177-44A4-9867-C86FE2645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29" y="-135847"/>
            <a:ext cx="8229600" cy="11430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Google Shape;9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28143" y="-125764"/>
            <a:ext cx="1194242" cy="1276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97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5812785"/>
            <a:ext cx="9144000" cy="104521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3669147" y="397657"/>
            <a:ext cx="416948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3366FF"/>
                </a:solidFill>
              </a:rPr>
              <a:t>MOUTH </a:t>
            </a:r>
            <a:endParaRPr lang="es-ES" sz="3200" b="1" dirty="0">
              <a:solidFill>
                <a:srgbClr val="3366FF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6388933" y="1423872"/>
            <a:ext cx="1783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SMALL</a:t>
            </a:r>
            <a:endParaRPr lang="es-ES" sz="2000" b="1" dirty="0"/>
          </a:p>
        </p:txBody>
      </p:sp>
      <p:sp>
        <p:nvSpPr>
          <p:cNvPr id="17" name="CuadroTexto 16"/>
          <p:cNvSpPr txBox="1"/>
          <p:nvPr/>
        </p:nvSpPr>
        <p:spPr>
          <a:xfrm>
            <a:off x="1858680" y="1499307"/>
            <a:ext cx="1783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BIG</a:t>
            </a:r>
            <a:endParaRPr lang="es-ES" sz="2000" b="1" dirty="0"/>
          </a:p>
        </p:txBody>
      </p:sp>
      <p:cxnSp>
        <p:nvCxnSpPr>
          <p:cNvPr id="13" name="Conector recto de flecha 12"/>
          <p:cNvCxnSpPr/>
          <p:nvPr/>
        </p:nvCxnSpPr>
        <p:spPr>
          <a:xfrm>
            <a:off x="812505" y="2994209"/>
            <a:ext cx="756922" cy="102621"/>
          </a:xfrm>
          <a:prstGeom prst="straightConnector1">
            <a:avLst/>
          </a:prstGeom>
          <a:ln w="6032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>
            <a:off x="6115786" y="3803995"/>
            <a:ext cx="756922" cy="102621"/>
          </a:xfrm>
          <a:prstGeom prst="straightConnector1">
            <a:avLst/>
          </a:prstGeom>
          <a:ln w="6032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uadroTexto 22"/>
          <p:cNvSpPr txBox="1"/>
          <p:nvPr/>
        </p:nvSpPr>
        <p:spPr>
          <a:xfrm>
            <a:off x="885243" y="5246522"/>
            <a:ext cx="3322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IT has a </a:t>
            </a:r>
            <a:r>
              <a:rPr lang="es-ES" sz="2400" b="1" u="sng" dirty="0" smtClean="0"/>
              <a:t>BIG</a:t>
            </a:r>
            <a:r>
              <a:rPr lang="es-ES" sz="2400" b="1" dirty="0" smtClean="0"/>
              <a:t> MOUTH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5208198" y="5233231"/>
            <a:ext cx="3935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HE has a </a:t>
            </a:r>
            <a:r>
              <a:rPr lang="es-ES" sz="2400" b="1" u="sng" dirty="0" smtClean="0"/>
              <a:t>SMALL</a:t>
            </a:r>
            <a:r>
              <a:rPr lang="es-ES" sz="2400" b="1" dirty="0" smtClean="0"/>
              <a:t> MOUTH</a:t>
            </a:r>
            <a:endParaRPr lang="es-ES" sz="2400" b="1" dirty="0"/>
          </a:p>
        </p:txBody>
      </p:sp>
      <p:pic>
        <p:nvPicPr>
          <p:cNvPr id="12" name="Imagen 11" descr="Captura de pantalla 2020-08-05 a las 0.09.4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870" y="341418"/>
            <a:ext cx="13208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155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2020-08-05 a las 0.17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06" y="2081218"/>
            <a:ext cx="4123817" cy="2437880"/>
          </a:xfrm>
          <a:prstGeom prst="rect">
            <a:avLst/>
          </a:prstGeom>
        </p:spPr>
      </p:pic>
      <p:pic>
        <p:nvPicPr>
          <p:cNvPr id="9" name="Imagen 8" descr="Captura de pantalla 2020-08-05 a las 0.21.2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023" y="1763739"/>
            <a:ext cx="3417821" cy="284549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61E317-7177-44A4-9867-C86FE2645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29" y="-135847"/>
            <a:ext cx="8229600" cy="11430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Google Shape;9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28143" y="-125764"/>
            <a:ext cx="1194242" cy="1276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97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5812785"/>
            <a:ext cx="9144000" cy="104521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3669147" y="397657"/>
            <a:ext cx="416948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3366FF"/>
                </a:solidFill>
              </a:rPr>
              <a:t>EARS </a:t>
            </a:r>
            <a:endParaRPr lang="es-ES" sz="3200" b="1" dirty="0">
              <a:solidFill>
                <a:srgbClr val="3366FF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6388933" y="1423872"/>
            <a:ext cx="1783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SMALL</a:t>
            </a:r>
            <a:endParaRPr lang="es-ES" sz="2000" b="1" dirty="0"/>
          </a:p>
        </p:txBody>
      </p:sp>
      <p:sp>
        <p:nvSpPr>
          <p:cNvPr id="17" name="CuadroTexto 16"/>
          <p:cNvSpPr txBox="1"/>
          <p:nvPr/>
        </p:nvSpPr>
        <p:spPr>
          <a:xfrm>
            <a:off x="1858680" y="1499307"/>
            <a:ext cx="1783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BIG</a:t>
            </a:r>
            <a:endParaRPr lang="es-ES" sz="2000" b="1" dirty="0"/>
          </a:p>
        </p:txBody>
      </p:sp>
      <p:cxnSp>
        <p:nvCxnSpPr>
          <p:cNvPr id="13" name="Conector recto de flecha 12"/>
          <p:cNvCxnSpPr/>
          <p:nvPr/>
        </p:nvCxnSpPr>
        <p:spPr>
          <a:xfrm flipH="1">
            <a:off x="2363535" y="3899594"/>
            <a:ext cx="988890" cy="1473927"/>
          </a:xfrm>
          <a:prstGeom prst="straightConnector1">
            <a:avLst/>
          </a:prstGeom>
          <a:ln w="6032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>
            <a:off x="6291001" y="3233519"/>
            <a:ext cx="740810" cy="2116485"/>
          </a:xfrm>
          <a:prstGeom prst="straightConnector1">
            <a:avLst/>
          </a:prstGeom>
          <a:ln w="6032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uadroTexto 22"/>
          <p:cNvSpPr txBox="1"/>
          <p:nvPr/>
        </p:nvSpPr>
        <p:spPr>
          <a:xfrm>
            <a:off x="885243" y="5246522"/>
            <a:ext cx="3322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IT </a:t>
            </a:r>
            <a:r>
              <a:rPr lang="es-ES" sz="2400" dirty="0" smtClean="0"/>
              <a:t>has </a:t>
            </a:r>
            <a:r>
              <a:rPr lang="es-ES" sz="2400" b="1" u="sng" dirty="0" smtClean="0"/>
              <a:t>BIG</a:t>
            </a:r>
            <a:r>
              <a:rPr lang="es-ES" sz="2400" b="1" dirty="0" smtClean="0"/>
              <a:t> EARS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5010923" y="5282547"/>
            <a:ext cx="3935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SHE has </a:t>
            </a:r>
            <a:r>
              <a:rPr lang="es-ES" sz="2400" b="1" u="sng" dirty="0" smtClean="0"/>
              <a:t>SMALL</a:t>
            </a:r>
            <a:r>
              <a:rPr lang="es-ES" sz="2400" b="1" dirty="0" smtClean="0"/>
              <a:t> </a:t>
            </a:r>
            <a:r>
              <a:rPr lang="es-ES" sz="2400" b="1" dirty="0" smtClean="0"/>
              <a:t>EARS</a:t>
            </a:r>
            <a:endParaRPr lang="es-ES" sz="2400" b="1" dirty="0"/>
          </a:p>
        </p:txBody>
      </p:sp>
      <p:cxnSp>
        <p:nvCxnSpPr>
          <p:cNvPr id="20" name="Conector recto de flecha 19"/>
          <p:cNvCxnSpPr/>
          <p:nvPr/>
        </p:nvCxnSpPr>
        <p:spPr>
          <a:xfrm flipH="1">
            <a:off x="7208194" y="3280552"/>
            <a:ext cx="717292" cy="2092969"/>
          </a:xfrm>
          <a:prstGeom prst="straightConnector1">
            <a:avLst/>
          </a:prstGeom>
          <a:ln w="6032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Imagen 18" descr="Captura de pantalla 2020-08-05 a las 0.26.5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068077" y="263205"/>
            <a:ext cx="999505" cy="847199"/>
          </a:xfrm>
          <a:prstGeom prst="rect">
            <a:avLst/>
          </a:prstGeom>
        </p:spPr>
      </p:pic>
      <p:cxnSp>
        <p:nvCxnSpPr>
          <p:cNvPr id="30" name="Conector recto de flecha 29"/>
          <p:cNvCxnSpPr/>
          <p:nvPr/>
        </p:nvCxnSpPr>
        <p:spPr>
          <a:xfrm>
            <a:off x="1070059" y="3903739"/>
            <a:ext cx="1246441" cy="1434507"/>
          </a:xfrm>
          <a:prstGeom prst="straightConnector1">
            <a:avLst/>
          </a:prstGeom>
          <a:ln w="6032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034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61E317-7177-44A4-9867-C86FE2645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29" y="-135847"/>
            <a:ext cx="8229600" cy="11430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8143" y="-125764"/>
            <a:ext cx="1194242" cy="1276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9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812785"/>
            <a:ext cx="9144000" cy="104521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3669147" y="397657"/>
            <a:ext cx="416948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3366FF"/>
                </a:solidFill>
              </a:rPr>
              <a:t>ARMS </a:t>
            </a:r>
            <a:endParaRPr lang="es-ES" sz="3200" b="1" dirty="0">
              <a:solidFill>
                <a:srgbClr val="3366FF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6388933" y="1423872"/>
            <a:ext cx="1783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SHORT</a:t>
            </a:r>
            <a:endParaRPr lang="es-ES" sz="2000" b="1" dirty="0"/>
          </a:p>
        </p:txBody>
      </p:sp>
      <p:sp>
        <p:nvSpPr>
          <p:cNvPr id="17" name="CuadroTexto 16"/>
          <p:cNvSpPr txBox="1"/>
          <p:nvPr/>
        </p:nvSpPr>
        <p:spPr>
          <a:xfrm>
            <a:off x="1858680" y="1499307"/>
            <a:ext cx="1783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LONG</a:t>
            </a:r>
            <a:endParaRPr lang="es-ES" sz="2000" b="1" dirty="0"/>
          </a:p>
        </p:txBody>
      </p:sp>
      <p:sp>
        <p:nvSpPr>
          <p:cNvPr id="23" name="CuadroTexto 22"/>
          <p:cNvSpPr txBox="1"/>
          <p:nvPr/>
        </p:nvSpPr>
        <p:spPr>
          <a:xfrm>
            <a:off x="646738" y="5058390"/>
            <a:ext cx="3537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HE </a:t>
            </a:r>
            <a:r>
              <a:rPr lang="es-ES" sz="2400" dirty="0" smtClean="0"/>
              <a:t>has </a:t>
            </a:r>
            <a:r>
              <a:rPr lang="es-ES" sz="2400" b="1" u="sng" dirty="0" smtClean="0"/>
              <a:t>LONG</a:t>
            </a:r>
            <a:r>
              <a:rPr lang="es-ES" sz="2400" b="1" dirty="0" smtClean="0"/>
              <a:t> ARMS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5208198" y="4986307"/>
            <a:ext cx="3935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IT </a:t>
            </a:r>
            <a:r>
              <a:rPr lang="es-ES" sz="2400" dirty="0" smtClean="0"/>
              <a:t>has </a:t>
            </a:r>
            <a:r>
              <a:rPr lang="es-ES" sz="2400" b="1" u="sng" dirty="0" smtClean="0"/>
              <a:t>SHORT</a:t>
            </a:r>
            <a:r>
              <a:rPr lang="es-ES" sz="2400" b="1" dirty="0" smtClean="0"/>
              <a:t> ARMS</a:t>
            </a:r>
            <a:endParaRPr lang="es-ES" sz="2400" b="1" dirty="0"/>
          </a:p>
        </p:txBody>
      </p:sp>
      <p:pic>
        <p:nvPicPr>
          <p:cNvPr id="5" name="Imagen 4" descr="Captura de pantalla 2020-08-05 a las 0.34.5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79" y="1947980"/>
            <a:ext cx="4548621" cy="2823339"/>
          </a:xfrm>
          <a:prstGeom prst="rect">
            <a:avLst/>
          </a:prstGeom>
        </p:spPr>
      </p:pic>
      <p:pic>
        <p:nvPicPr>
          <p:cNvPr id="4" name="Imagen 3" descr="Captura de pantalla 2020-08-05 a las 13.26.2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565" y="1921140"/>
            <a:ext cx="3844192" cy="2745851"/>
          </a:xfrm>
          <a:prstGeom prst="rect">
            <a:avLst/>
          </a:prstGeom>
        </p:spPr>
      </p:pic>
      <p:cxnSp>
        <p:nvCxnSpPr>
          <p:cNvPr id="9" name="Conector recto de flecha 8"/>
          <p:cNvCxnSpPr/>
          <p:nvPr/>
        </p:nvCxnSpPr>
        <p:spPr>
          <a:xfrm>
            <a:off x="1713826" y="4512410"/>
            <a:ext cx="567165" cy="6287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>
            <a:endCxn id="23" idx="0"/>
          </p:cNvCxnSpPr>
          <p:nvPr/>
        </p:nvCxnSpPr>
        <p:spPr>
          <a:xfrm flipH="1">
            <a:off x="2415611" y="4463094"/>
            <a:ext cx="457205" cy="5952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786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13554</TotalTime>
  <Words>405</Words>
  <Application>Microsoft Macintosh PowerPoint</Application>
  <PresentationFormat>Presentación en pantalla (4:3)</PresentationFormat>
  <Paragraphs>158</Paragraphs>
  <Slides>21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6" baseType="lpstr">
      <vt:lpstr>Calibri</vt:lpstr>
      <vt:lpstr>Gill Sans Ultra Bold Condensed</vt:lpstr>
      <vt:lpstr>Cooper Black</vt:lpstr>
      <vt:lpstr>Arial Black</vt:lpstr>
      <vt:lpstr>Tema de Office</vt:lpstr>
      <vt:lpstr>Clase 10:  semana del 10 - 14 de agosto   *No hacer nada, se explicará en clases.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ACTIONS</dc:title>
  <dc:creator>Mariana .</dc:creator>
  <cp:lastModifiedBy>Giovanna Cima</cp:lastModifiedBy>
  <cp:revision>276</cp:revision>
  <dcterms:modified xsi:type="dcterms:W3CDTF">2020-08-11T00:56:12Z</dcterms:modified>
</cp:coreProperties>
</file>