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43" r:id="rId2"/>
    <p:sldId id="256" r:id="rId3"/>
    <p:sldId id="340" r:id="rId4"/>
    <p:sldId id="304" r:id="rId5"/>
    <p:sldId id="306" r:id="rId6"/>
    <p:sldId id="319" r:id="rId7"/>
    <p:sldId id="335" r:id="rId8"/>
    <p:sldId id="326" r:id="rId9"/>
    <p:sldId id="331" r:id="rId10"/>
    <p:sldId id="341" r:id="rId11"/>
    <p:sldId id="324" r:id="rId12"/>
    <p:sldId id="336" r:id="rId13"/>
    <p:sldId id="330" r:id="rId14"/>
    <p:sldId id="339" r:id="rId15"/>
    <p:sldId id="332" r:id="rId16"/>
    <p:sldId id="342" r:id="rId17"/>
    <p:sldId id="317" r:id="rId18"/>
    <p:sldId id="260" r:id="rId19"/>
  </p:sldIdLst>
  <p:sldSz cx="8986838" cy="59578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qZaOD2whGS+Vb2plcqMhv7xqb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5A07"/>
    <a:srgbClr val="7D6521"/>
    <a:srgbClr val="B21120"/>
    <a:srgbClr val="DD6497"/>
    <a:srgbClr val="F99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80" y="-112"/>
      </p:cViewPr>
      <p:guideLst>
        <p:guide orient="horz" pos="1876"/>
        <p:guide pos="2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0" Type="http://customschemas.google.com/relationships/presentationmetadata" Target="metadata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726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143000"/>
            <a:ext cx="46545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74013" y="975053"/>
            <a:ext cx="7638812" cy="20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123355" y="3129271"/>
            <a:ext cx="6740129" cy="143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/>
            </a:lvl1pPr>
            <a:lvl2pPr lvl="1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/>
            </a:lvl2pPr>
            <a:lvl3pPr lvl="2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/>
            </a:lvl3pPr>
            <a:lvl4pPr lvl="3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4pPr>
            <a:lvl5pPr lvl="4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5pPr>
            <a:lvl6pPr lvl="5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6pPr>
            <a:lvl7pPr lvl="6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7pPr>
            <a:lvl8pPr lvl="7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8pPr>
            <a:lvl9pPr lvl="8" algn="ctr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603307" y="-399449"/>
            <a:ext cx="3780225" cy="77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4875582" y="1872826"/>
            <a:ext cx="5049035" cy="193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943841" y="-8793"/>
            <a:ext cx="5049035" cy="570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13165" y="1485337"/>
            <a:ext cx="7751148" cy="24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13165" y="3987097"/>
            <a:ext cx="7751148" cy="130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738"/>
              <a:buNone/>
              <a:defRPr sz="173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564"/>
              <a:buNone/>
              <a:defRPr sz="156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ts val="1390"/>
              <a:buNone/>
              <a:defRPr sz="13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549587" y="1586012"/>
            <a:ext cx="3819406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19016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19017" y="1460510"/>
            <a:ext cx="3801853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19017" y="2176284"/>
            <a:ext cx="3801853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549587" y="1460510"/>
            <a:ext cx="3820577" cy="7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085"/>
              <a:buNone/>
              <a:defRPr sz="2085" b="1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1737" b="1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None/>
              <a:defRPr sz="1564" b="1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549587" y="2176284"/>
            <a:ext cx="3820577" cy="32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13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Char char="•"/>
              <a:defRPr sz="2780"/>
            </a:lvl1pPr>
            <a:lvl2pPr marL="914400" lvl="1" indent="-383095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Char char="•"/>
              <a:defRPr sz="2433"/>
            </a:lvl2pPr>
            <a:lvl3pPr marL="1371600" lvl="2" indent="-360997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Char char="•"/>
              <a:defRPr sz="2085"/>
            </a:lvl3pPr>
            <a:lvl4pPr marL="1828800" lvl="3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4pPr>
            <a:lvl5pPr marL="2286000" lvl="4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5pPr>
            <a:lvl6pPr marL="2743200" lvl="5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6pPr>
            <a:lvl7pPr marL="3200400" lvl="6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7pPr>
            <a:lvl8pPr marL="3657600" lvl="7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8pPr>
            <a:lvl9pPr marL="4114800" lvl="8" indent="-338963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173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19016" y="397192"/>
            <a:ext cx="2898489" cy="139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80"/>
              <a:buFont typeface="Calibri"/>
              <a:buNone/>
              <a:defRPr sz="2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3820577" y="857827"/>
            <a:ext cx="4549587" cy="42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780"/>
              <a:buFont typeface="Arial"/>
              <a:buNone/>
              <a:defRPr sz="2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None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None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None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9016" y="1787367"/>
            <a:ext cx="2898489" cy="33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1390"/>
              <a:buNone/>
              <a:defRPr sz="1390"/>
            </a:lvl1pPr>
            <a:lvl2pPr marL="914400" lvl="1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216"/>
              <a:buNone/>
              <a:defRPr sz="1216"/>
            </a:lvl2pPr>
            <a:lvl3pPr marL="1371600" lvl="2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043"/>
              <a:buNone/>
              <a:defRPr sz="1043"/>
            </a:lvl3pPr>
            <a:lvl4pPr marL="1828800" lvl="3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4pPr>
            <a:lvl5pPr marL="2286000" lvl="4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5pPr>
            <a:lvl6pPr marL="2743200" lvl="5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6pPr>
            <a:lvl7pPr marL="3200400" lvl="6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7pPr>
            <a:lvl8pPr marL="3657600" lvl="7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8pPr>
            <a:lvl9pPr marL="4114800" lvl="8" indent="-228600" algn="l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869"/>
              <a:buNone/>
              <a:defRPr sz="868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17845" y="317204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3"/>
              <a:buFont typeface="Calibri"/>
              <a:buNone/>
              <a:defRPr sz="3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17845" y="1586012"/>
            <a:ext cx="7751148" cy="378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3095" algn="l" rtl="0">
              <a:lnSpc>
                <a:spcPct val="9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2433"/>
              <a:buFont typeface="Arial"/>
              <a:buChar char="•"/>
              <a:defRPr sz="2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0997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085"/>
              <a:buFont typeface="Arial"/>
              <a:buChar char="•"/>
              <a:defRPr sz="20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8963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38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7914" algn="l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564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17845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2976890" y="5522081"/>
            <a:ext cx="3033058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346954" y="5522081"/>
            <a:ext cx="2022039" cy="31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4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mailto:giovanna.cima@ssccmanquehue.cl" TargetMode="External"/><Relationship Id="rId5" Type="http://schemas.openxmlformats.org/officeDocument/2006/relationships/hyperlink" Target="mailto:cesar.ferrada@ssccmanquehue.cl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27.jp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31.png"/><Relationship Id="rId6" Type="http://schemas.openxmlformats.org/officeDocument/2006/relationships/hyperlink" Target="https://www.youtube.com/watch?v=CDq6xxUKlW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hyperlink" Target="mailto:giovanna.cima@ssccmanquehue.cl" TargetMode="External"/><Relationship Id="rId5" Type="http://schemas.openxmlformats.org/officeDocument/2006/relationships/hyperlink" Target="mailto:cesar.ferrada@ssccmanquehue.c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37" y="2516191"/>
            <a:ext cx="7751148" cy="1151583"/>
          </a:xfrm>
        </p:spPr>
        <p:txBody>
          <a:bodyPr>
            <a:normAutofit fontScale="90000"/>
          </a:bodyPr>
          <a:lstStyle/>
          <a:p>
            <a:r>
              <a:rPr lang="en-US" sz="47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2: </a:t>
            </a:r>
            <a: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del 01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al 05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7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*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 </a:t>
            </a:r>
            <a:r>
              <a:rPr lang="en-US" sz="3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hacer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nada, se </a:t>
            </a:r>
            <a:r>
              <a:rPr lang="en-US" sz="3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enseñará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en </a:t>
            </a:r>
            <a:r>
              <a:rPr lang="en-US" sz="38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clases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en-US" sz="3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723372" y="468675"/>
            <a:ext cx="166086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ENGLISH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6427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268760" y="338462"/>
            <a:ext cx="4588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DD6497"/>
                </a:solidFill>
                <a:latin typeface="Cooper Black"/>
                <a:cs typeface="Cooper Black"/>
              </a:rPr>
              <a:t> PLACES at SCHOOL</a:t>
            </a:r>
            <a:endParaRPr lang="es-ES" sz="3200" dirty="0">
              <a:solidFill>
                <a:srgbClr val="DD6497"/>
              </a:solidFill>
              <a:latin typeface="Cooper Black"/>
              <a:cs typeface="Cooper Black"/>
            </a:endParaRPr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aptura de pantalla 2020-05-28 a las 18.48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" y="923238"/>
            <a:ext cx="4714965" cy="2506855"/>
          </a:xfrm>
          <a:prstGeom prst="rect">
            <a:avLst/>
          </a:prstGeom>
        </p:spPr>
      </p:pic>
      <p:pic>
        <p:nvPicPr>
          <p:cNvPr id="6" name="Imagen 5" descr="Captura de pantalla 2020-05-28 a las 18.48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40" y="2833083"/>
            <a:ext cx="4322595" cy="23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5-23 a las 16.4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4" y="1"/>
            <a:ext cx="9019401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34425955-FC0D-4F77-84CB-FD44000A8D44}"/>
              </a:ext>
            </a:extLst>
          </p:cNvPr>
          <p:cNvSpPr txBox="1">
            <a:spLocks/>
          </p:cNvSpPr>
          <p:nvPr/>
        </p:nvSpPr>
        <p:spPr>
          <a:xfrm>
            <a:off x="1235690" y="764023"/>
            <a:ext cx="7751148" cy="115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13"/>
              <a:buFont typeface="Calibri"/>
              <a:buNone/>
              <a:defRPr sz="52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79281" y="247389"/>
            <a:ext cx="7751148" cy="5232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lIns="91433" tIns="45716" rIns="91433" bIns="45716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Cooper Black"/>
                <a:cs typeface="Cooper Black"/>
              </a:rPr>
              <a:t>What is your favorite PLACE at SCHOOL?</a:t>
            </a:r>
          </a:p>
        </p:txBody>
      </p:sp>
      <p:pic>
        <p:nvPicPr>
          <p:cNvPr id="2" name="Imagen 1" descr="Captura de pantalla 2020-04-07 a las 13.3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06"/>
            <a:ext cx="8986838" cy="4482591"/>
          </a:xfrm>
          <a:prstGeom prst="rect">
            <a:avLst/>
          </a:prstGeom>
        </p:spPr>
      </p:pic>
      <p:pic>
        <p:nvPicPr>
          <p:cNvPr id="6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Captura de pantalla 2020-05-23 a las 17.12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688"/>
            <a:ext cx="8986838" cy="838200"/>
          </a:xfrm>
          <a:prstGeom prst="rect">
            <a:avLst/>
          </a:prstGeom>
        </p:spPr>
      </p:pic>
      <p:pic>
        <p:nvPicPr>
          <p:cNvPr id="7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aptura de pantalla 2020-05-23 a las 17.11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0" y="748976"/>
            <a:ext cx="6460370" cy="48283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78625" y="164200"/>
            <a:ext cx="6947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DD6497"/>
                </a:solidFill>
                <a:latin typeface="Cooper Black"/>
                <a:cs typeface="Cooper Black"/>
              </a:rPr>
              <a:t> </a:t>
            </a:r>
            <a:r>
              <a:rPr lang="es-ES" sz="2400" dirty="0" smtClean="0">
                <a:solidFill>
                  <a:schemeClr val="accent1"/>
                </a:solidFill>
                <a:latin typeface="Cooper Black"/>
                <a:cs typeface="Cooper Black"/>
              </a:rPr>
              <a:t>Match </a:t>
            </a:r>
            <a:r>
              <a:rPr lang="es-ES" sz="2400" dirty="0" err="1" smtClean="0">
                <a:solidFill>
                  <a:schemeClr val="accent1"/>
                </a:solidFill>
                <a:latin typeface="Cooper Black"/>
                <a:cs typeface="Cooper Black"/>
              </a:rPr>
              <a:t>the</a:t>
            </a:r>
            <a:r>
              <a:rPr lang="es-ES" sz="2400" dirty="0" smtClean="0">
                <a:solidFill>
                  <a:schemeClr val="accent1"/>
                </a:solidFill>
                <a:latin typeface="Cooper Black"/>
                <a:cs typeface="Cooper Black"/>
              </a:rPr>
              <a:t> places </a:t>
            </a:r>
            <a:r>
              <a:rPr lang="es-ES" sz="2400" dirty="0" err="1" smtClean="0">
                <a:solidFill>
                  <a:schemeClr val="accent1"/>
                </a:solidFill>
                <a:latin typeface="Cooper Black"/>
                <a:cs typeface="Cooper Black"/>
              </a:rPr>
              <a:t>to</a:t>
            </a:r>
            <a:r>
              <a:rPr lang="es-ES" sz="2400" dirty="0" smtClean="0">
                <a:solidFill>
                  <a:schemeClr val="accent1"/>
                </a:solidFill>
                <a:latin typeface="Cooper Black"/>
                <a:cs typeface="Cooper Black"/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  <a:latin typeface="Cooper Black"/>
                <a:cs typeface="Cooper Black"/>
              </a:rPr>
              <a:t>the</a:t>
            </a:r>
            <a:r>
              <a:rPr lang="es-ES" sz="2400" dirty="0" smtClean="0">
                <a:solidFill>
                  <a:schemeClr val="accent1"/>
                </a:solidFill>
                <a:latin typeface="Cooper Black"/>
                <a:cs typeface="Cooper Black"/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  <a:latin typeface="Cooper Black"/>
                <a:cs typeface="Cooper Black"/>
              </a:rPr>
              <a:t>pictures</a:t>
            </a:r>
            <a:r>
              <a:rPr lang="es-ES" sz="2400" dirty="0" smtClean="0">
                <a:solidFill>
                  <a:schemeClr val="accent1"/>
                </a:solidFill>
                <a:latin typeface="Cooper Black"/>
                <a:cs typeface="Cooper Black"/>
              </a:rPr>
              <a:t>.</a:t>
            </a:r>
            <a:endParaRPr lang="es-ES" sz="2400" dirty="0">
              <a:solidFill>
                <a:schemeClr val="accent1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4946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33986" y="3057779"/>
            <a:ext cx="7235007" cy="2917324"/>
          </a:xfrm>
        </p:spPr>
        <p:txBody>
          <a:bodyPr/>
          <a:lstStyle/>
          <a:p>
            <a:pPr marL="114300" indent="0">
              <a:buNone/>
            </a:pPr>
            <a:r>
              <a:rPr lang="es-ES" dirty="0" smtClean="0">
                <a:latin typeface="Arial Black"/>
                <a:cs typeface="Arial Black"/>
              </a:rPr>
              <a:t>BOOK 2 </a:t>
            </a:r>
          </a:p>
          <a:p>
            <a:pPr marL="114300" indent="0">
              <a:buNone/>
            </a:pPr>
            <a:r>
              <a:rPr lang="es-ES" dirty="0" err="1" smtClean="0">
                <a:latin typeface="Arial Black"/>
                <a:cs typeface="Arial Black"/>
              </a:rPr>
              <a:t>Pages</a:t>
            </a:r>
            <a:r>
              <a:rPr lang="es-ES" dirty="0" smtClean="0">
                <a:latin typeface="Arial Black"/>
                <a:cs typeface="Arial Black"/>
              </a:rPr>
              <a:t>: </a:t>
            </a:r>
            <a:r>
              <a:rPr lang="es-ES" dirty="0" smtClean="0">
                <a:latin typeface="Arial Black"/>
                <a:cs typeface="Arial Black"/>
              </a:rPr>
              <a:t>58 and </a:t>
            </a:r>
            <a:r>
              <a:rPr lang="es-ES" dirty="0" smtClean="0">
                <a:solidFill>
                  <a:schemeClr val="tx1"/>
                </a:solidFill>
                <a:latin typeface="Arial Black"/>
                <a:cs typeface="Arial Black"/>
              </a:rPr>
              <a:t>61</a:t>
            </a:r>
            <a:r>
              <a:rPr lang="es-ES" dirty="0" smtClean="0">
                <a:latin typeface="Arial Black"/>
                <a:cs typeface="Arial Black"/>
              </a:rPr>
              <a:t>.</a:t>
            </a:r>
            <a:endParaRPr lang="es-ES" dirty="0">
              <a:latin typeface="Arial Black"/>
              <a:cs typeface="Arial Black"/>
            </a:endParaRPr>
          </a:p>
        </p:txBody>
      </p:sp>
      <p:pic>
        <p:nvPicPr>
          <p:cNvPr id="4" name="Imagen 3" descr="Captura de pantalla 2020-05-23 a las 19.1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60" y="455255"/>
            <a:ext cx="5206575" cy="23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57300" y="4651212"/>
            <a:ext cx="659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Any question don´t hesitate to contact us: </a:t>
            </a:r>
            <a:r>
              <a:rPr lang="es-ES" b="1" i="1" dirty="0" smtClean="0">
                <a:hlinkClick r:id="rId4"/>
              </a:rPr>
              <a:t>giovanna.cima@ssccmanquehue.cl</a:t>
            </a:r>
            <a:endParaRPr lang="es-ES" b="1" i="1" dirty="0" smtClean="0"/>
          </a:p>
          <a:p>
            <a:r>
              <a:rPr lang="es-ES" b="1" i="1" dirty="0"/>
              <a:t>	</a:t>
            </a:r>
            <a:r>
              <a:rPr lang="es-ES" b="1" i="1" dirty="0" smtClean="0"/>
              <a:t>		            </a:t>
            </a:r>
            <a:r>
              <a:rPr lang="es-ES" b="1" i="1" dirty="0" smtClean="0">
                <a:hlinkClick r:id="rId5"/>
              </a:rPr>
              <a:t>cesar.ferrada@ssccmanquehue.cl</a:t>
            </a:r>
            <a:r>
              <a:rPr lang="es-ES" b="1" i="1" dirty="0" smtClean="0"/>
              <a:t> </a:t>
            </a:r>
            <a:endParaRPr lang="es-ES" b="1" i="1" dirty="0"/>
          </a:p>
        </p:txBody>
      </p:sp>
      <p:pic>
        <p:nvPicPr>
          <p:cNvPr id="4" name="Imagen 3" descr="Captura de pantalla 2020-05-23 a las 17.1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1" y="0"/>
            <a:ext cx="8146739" cy="5957888"/>
          </a:xfrm>
          <a:prstGeom prst="rect">
            <a:avLst/>
          </a:prstGeom>
        </p:spPr>
      </p:pic>
      <p:pic>
        <p:nvPicPr>
          <p:cNvPr id="6" name="Imagen 5" descr="Captura de pantalla 2020-05-23 a las 19.11.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189">
            <a:off x="7297882" y="1183796"/>
            <a:ext cx="1513106" cy="6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 descr="Captura de pantalla 2020-05-23 a las 19.11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800">
            <a:off x="192673" y="1502573"/>
            <a:ext cx="1260523" cy="680312"/>
          </a:xfrm>
          <a:prstGeom prst="rect">
            <a:avLst/>
          </a:prstGeom>
        </p:spPr>
      </p:pic>
      <p:pic>
        <p:nvPicPr>
          <p:cNvPr id="5" name="Imagen 4" descr="IMG_039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7" y="0"/>
            <a:ext cx="6636197" cy="5271937"/>
          </a:xfrm>
          <a:prstGeom prst="rect">
            <a:avLst/>
          </a:prstGeom>
        </p:spPr>
      </p:pic>
      <p:pic>
        <p:nvPicPr>
          <p:cNvPr id="7" name="Imagen 6" descr="Captura de pantalla 2020-05-28 a las 20.40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1484"/>
            <a:ext cx="8986838" cy="816404"/>
          </a:xfrm>
          <a:prstGeom prst="rect">
            <a:avLst/>
          </a:prstGeom>
        </p:spPr>
      </p:pic>
      <p:pic>
        <p:nvPicPr>
          <p:cNvPr id="8" name="Imagen 7" descr="Captura de pantalla 2020-05-28 a las 20.45.3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1" y="5290757"/>
            <a:ext cx="405675" cy="299427"/>
          </a:xfrm>
          <a:prstGeom prst="rect">
            <a:avLst/>
          </a:prstGeom>
        </p:spPr>
      </p:pic>
      <p:pic>
        <p:nvPicPr>
          <p:cNvPr id="9" name="Imagen 8" descr="Captura de pantalla 2020-05-28 a las 20.45.4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16" y="4187139"/>
            <a:ext cx="635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3314" y="4665136"/>
            <a:ext cx="6892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smtClean="0">
                <a:solidFill>
                  <a:schemeClr val="accent5">
                    <a:lumMod val="75000"/>
                  </a:schemeClr>
                </a:solidFill>
              </a:rPr>
              <a:t>VIDEO</a:t>
            </a:r>
            <a:r>
              <a:rPr lang="es-ES" sz="1600" b="1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ES" sz="1600" b="1" i="1" dirty="0">
              <a:latin typeface="Cooper Black"/>
              <a:cs typeface="Cooper Black"/>
            </a:endParaRPr>
          </a:p>
        </p:txBody>
      </p:sp>
      <p:pic>
        <p:nvPicPr>
          <p:cNvPr id="5" name="Imagen 4" descr="Captura de pantalla 2020-05-23 a las 16.50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93"/>
            <a:ext cx="8986838" cy="45166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7961" y="5049857"/>
            <a:ext cx="474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https://www.youtube.com/watch?v=</a:t>
            </a:r>
            <a:r>
              <a:rPr lang="es-ES" dirty="0" smtClean="0">
                <a:hlinkClick r:id="rId6"/>
              </a:rPr>
              <a:t>CDq6xxUKlWQ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6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1142"/>
            <a:ext cx="8986838" cy="6009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197989" y="4339494"/>
            <a:ext cx="689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Any question don´t hesitate to contact us: </a:t>
            </a:r>
            <a:r>
              <a:rPr lang="es-ES" sz="1600" b="1" i="1" dirty="0" smtClean="0">
                <a:latin typeface="Cooper Black"/>
                <a:cs typeface="Cooper Black"/>
                <a:hlinkClick r:id="rId4"/>
              </a:rPr>
              <a:t>giovanna.cima@ssccmanquehue.cl</a:t>
            </a:r>
            <a:endParaRPr lang="es-ES" sz="1600" b="1" i="1" dirty="0" smtClean="0">
              <a:latin typeface="Cooper Black"/>
              <a:cs typeface="Cooper Black"/>
            </a:endParaRPr>
          </a:p>
          <a:p>
            <a:r>
              <a:rPr lang="es-ES" sz="1600" b="1" i="1" dirty="0" smtClean="0">
                <a:latin typeface="Cooper Black"/>
                <a:cs typeface="Cooper Black"/>
                <a:hlinkClick r:id="rId5"/>
              </a:rPr>
              <a:t>cesar.ferrada@ssccmanquehue.cl</a:t>
            </a:r>
            <a:r>
              <a:rPr lang="es-ES" sz="1600" b="1" i="1" dirty="0" smtClean="0">
                <a:latin typeface="Cooper Black"/>
                <a:cs typeface="Cooper Black"/>
              </a:rPr>
              <a:t> </a:t>
            </a:r>
            <a:endParaRPr lang="es-ES" sz="1600" b="1" i="1" dirty="0">
              <a:latin typeface="Cooper Black"/>
              <a:cs typeface="Cooper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86838" cy="60090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" name="Google Shape;89;p1"/>
          <p:cNvSpPr txBox="1"/>
          <p:nvPr/>
        </p:nvSpPr>
        <p:spPr>
          <a:xfrm>
            <a:off x="4690872" y="2667487"/>
            <a:ext cx="25328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1</a:t>
            </a:r>
            <a:r>
              <a:rPr lang="es-CL" sz="2000" b="1" i="1" dirty="0" smtClean="0">
                <a:solidFill>
                  <a:schemeClr val="dk1"/>
                </a:solidFill>
              </a:rPr>
              <a:t>st </a:t>
            </a:r>
            <a:r>
              <a:rPr lang="es-CL" sz="2000" b="1" i="1" dirty="0">
                <a:solidFill>
                  <a:schemeClr val="dk1"/>
                </a:solidFill>
              </a:rPr>
              <a:t>grade</a:t>
            </a:r>
            <a:endParaRPr sz="2000" b="1" i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>
                <a:solidFill>
                  <a:schemeClr val="dk1"/>
                </a:solidFill>
              </a:rPr>
              <a:t>English class</a:t>
            </a:r>
            <a:endParaRPr b="1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4690872" y="3519204"/>
            <a:ext cx="253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1" dirty="0" smtClean="0">
                <a:solidFill>
                  <a:schemeClr val="dk1"/>
                </a:solidFill>
              </a:rPr>
              <a:t>JUNE </a:t>
            </a:r>
            <a:r>
              <a:rPr lang="es-CL" sz="2000" b="1" i="1" dirty="0">
                <a:solidFill>
                  <a:schemeClr val="dk1"/>
                </a:solidFill>
              </a:rPr>
              <a:t>2020</a:t>
            </a:r>
            <a:endParaRPr b="1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4782312" y="3447288"/>
            <a:ext cx="244144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"/>
          <p:cNvCxnSpPr/>
          <p:nvPr/>
        </p:nvCxnSpPr>
        <p:spPr>
          <a:xfrm>
            <a:off x="4493419" y="2233627"/>
            <a:ext cx="0" cy="168568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/>
          <p:cNvSpPr txBox="1"/>
          <p:nvPr/>
        </p:nvSpPr>
        <p:spPr>
          <a:xfrm>
            <a:off x="3325358" y="1390704"/>
            <a:ext cx="2688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REVIEW 2</a:t>
            </a:r>
            <a:endParaRPr lang="es-ES" sz="3200" b="1" u="sng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0980" y="320836"/>
            <a:ext cx="39513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 smtClean="0"/>
              <a:t>DO NOT PRINT THIS PPT</a:t>
            </a:r>
            <a:endParaRPr lang="es-ES" sz="1900" b="1" dirty="0"/>
          </a:p>
        </p:txBody>
      </p:sp>
      <p:pic>
        <p:nvPicPr>
          <p:cNvPr id="5" name="Imagen 4" descr="Captura de pantalla 2020-04-01 a las 0.02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08" y="102122"/>
            <a:ext cx="776164" cy="82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702798"/>
            <a:ext cx="8612766" cy="4063489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pPr marL="114291" indent="0">
              <a:lnSpc>
                <a:spcPct val="150000"/>
              </a:lnSpc>
              <a:buNone/>
            </a:pPr>
            <a:r>
              <a:rPr lang="es-ES" dirty="0" smtClean="0"/>
              <a:t>1. SILENCIAR EL MICROFONO AL ENTRAR A LA CLASE.</a:t>
            </a:r>
          </a:p>
          <a:p>
            <a:pPr marL="114291" indent="0">
              <a:lnSpc>
                <a:spcPct val="150000"/>
              </a:lnSpc>
              <a:buNone/>
            </a:pPr>
            <a:r>
              <a:rPr lang="es-ES" dirty="0" smtClean="0"/>
              <a:t>2. SI EL INTERNET FALLA SE RECOMIENDA APAGAR LA CAMARA.</a:t>
            </a:r>
          </a:p>
          <a:p>
            <a:pPr marL="114291" indent="0">
              <a:lnSpc>
                <a:spcPct val="150000"/>
              </a:lnSpc>
              <a:buNone/>
            </a:pPr>
            <a:r>
              <a:rPr lang="es-ES" dirty="0" smtClean="0"/>
              <a:t>3. USAR EL CHAT PARA PREGUNTAR O LEVANTAR LA MANO.</a:t>
            </a:r>
          </a:p>
          <a:p>
            <a:pPr marL="114291" indent="0">
              <a:lnSpc>
                <a:spcPct val="160000"/>
              </a:lnSpc>
              <a:buNone/>
            </a:pPr>
            <a:r>
              <a:rPr lang="es-ES" dirty="0" smtClean="0"/>
              <a:t>4. PARA PARTICIPAR PRENDER EL MICROFONO (solo si el profesor/a se lo indica).</a:t>
            </a:r>
          </a:p>
          <a:p>
            <a:pPr marL="114291" indent="0">
              <a:lnSpc>
                <a:spcPct val="160000"/>
              </a:lnSpc>
              <a:buNone/>
            </a:pPr>
            <a:r>
              <a:rPr lang="es-ES" dirty="0" smtClean="0"/>
              <a:t>5. TENER EL LIBRO A MANO.</a:t>
            </a:r>
          </a:p>
          <a:p>
            <a:pPr marL="114291" indent="0">
              <a:lnSpc>
                <a:spcPct val="160000"/>
              </a:lnSpc>
              <a:buNone/>
            </a:pPr>
            <a:r>
              <a:rPr lang="es-ES" dirty="0" smtClean="0"/>
              <a:t>6. SER RESPETUOSO Y UTILIZAR LENGUAJE APROPIADO.</a:t>
            </a:r>
          </a:p>
          <a:p>
            <a:pPr>
              <a:lnSpc>
                <a:spcPct val="160000"/>
              </a:lnSpc>
            </a:pPr>
            <a:endParaRPr lang="es-ES" dirty="0" smtClean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1869" y="-185728"/>
            <a:ext cx="1173716" cy="11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22" y="1732297"/>
            <a:ext cx="592439" cy="725075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17" y="2347245"/>
            <a:ext cx="799697" cy="713779"/>
          </a:xfrm>
          <a:prstGeom prst="rect">
            <a:avLst/>
          </a:prstGeom>
        </p:spPr>
      </p:pic>
      <p:pic>
        <p:nvPicPr>
          <p:cNvPr id="8" name="Imagen 7" descr="Captura de pantalla 2020-05-24 a las 19.54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74" y="4340890"/>
            <a:ext cx="653464" cy="714476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66" y="4135077"/>
            <a:ext cx="1134206" cy="723588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79" y="0"/>
            <a:ext cx="6290787" cy="130190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2653270" y="1290739"/>
            <a:ext cx="7751148" cy="766503"/>
          </a:xfrm>
          <a:prstGeom prst="rect">
            <a:avLst/>
          </a:prstGeom>
        </p:spPr>
        <p:txBody>
          <a:bodyPr vert="horz" lIns="71735" tIns="35867" rIns="71735" bIns="3586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31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7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2325" y="4648200"/>
            <a:ext cx="32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</p:txBody>
      </p:sp>
      <p:pic>
        <p:nvPicPr>
          <p:cNvPr id="4" name="Imagen 3" descr="Captura de pantalla 2020-05-23 a las 16.4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566"/>
            <a:ext cx="8986838" cy="5091322"/>
          </a:xfrm>
          <a:prstGeom prst="rect">
            <a:avLst/>
          </a:prstGeom>
        </p:spPr>
      </p:pic>
      <p:pic>
        <p:nvPicPr>
          <p:cNvPr id="2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5-23 a las 16.46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66"/>
            <a:ext cx="8986838" cy="5827632"/>
          </a:xfrm>
          <a:prstGeom prst="rect">
            <a:avLst/>
          </a:prstGeom>
        </p:spPr>
      </p:pic>
      <p:pic>
        <p:nvPicPr>
          <p:cNvPr id="6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122" y="-12049"/>
            <a:ext cx="1173716" cy="110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69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5-28 a las 18.25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481048"/>
            <a:ext cx="8750300" cy="4597400"/>
          </a:xfrm>
          <a:prstGeom prst="rect">
            <a:avLst/>
          </a:prstGeom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57300" cy="120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0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8817" y="-217094"/>
            <a:ext cx="12573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Captura de pantalla 2020-05-23 a las 17.54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6838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" name="Imagen 1" descr="Captura de pantalla 2020-05-23 a las 16.4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35"/>
            <a:ext cx="8986838" cy="4980963"/>
          </a:xfrm>
          <a:prstGeom prst="rect">
            <a:avLst/>
          </a:prstGeom>
        </p:spPr>
      </p:pic>
      <p:pic>
        <p:nvPicPr>
          <p:cNvPr id="6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626983" y="1151889"/>
            <a:ext cx="4081597" cy="102164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943100" y="276907"/>
            <a:ext cx="434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rgbClr val="B21120"/>
                </a:solidFill>
                <a:latin typeface="Cooper Black"/>
                <a:cs typeface="Cooper Black"/>
              </a:rPr>
              <a:t>What</a:t>
            </a:r>
            <a:r>
              <a:rPr lang="es-ES" sz="3600" dirty="0" smtClean="0">
                <a:solidFill>
                  <a:srgbClr val="B21120"/>
                </a:solidFill>
                <a:latin typeface="Cooper Black"/>
                <a:cs typeface="Cooper Black"/>
              </a:rPr>
              <a:t> </a:t>
            </a:r>
            <a:r>
              <a:rPr lang="es-ES" sz="3600" dirty="0" err="1" smtClean="0">
                <a:solidFill>
                  <a:srgbClr val="B21120"/>
                </a:solidFill>
                <a:latin typeface="Cooper Black"/>
                <a:cs typeface="Cooper Black"/>
              </a:rPr>
              <a:t>is</a:t>
            </a:r>
            <a:r>
              <a:rPr lang="es-ES" sz="3600" dirty="0" smtClean="0">
                <a:solidFill>
                  <a:srgbClr val="B21120"/>
                </a:solidFill>
                <a:latin typeface="Cooper Black"/>
                <a:cs typeface="Cooper Black"/>
              </a:rPr>
              <a:t> a PLACE?</a:t>
            </a:r>
            <a:endParaRPr lang="es-ES" sz="3600" dirty="0">
              <a:solidFill>
                <a:srgbClr val="B21120"/>
              </a:solidFill>
              <a:latin typeface="Cooper Black"/>
              <a:cs typeface="Cooper Black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04633" y="998635"/>
            <a:ext cx="31488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1A5A07"/>
                </a:solidFill>
                <a:latin typeface="Avenir Black Oblique"/>
                <a:cs typeface="Avenir Black Oblique"/>
              </a:rPr>
              <a:t>A </a:t>
            </a:r>
            <a:r>
              <a:rPr lang="es-ES" sz="3200" dirty="0" err="1" smtClean="0">
                <a:solidFill>
                  <a:srgbClr val="1A5A07"/>
                </a:solidFill>
                <a:latin typeface="Avenir Black Oblique"/>
                <a:cs typeface="Avenir Black Oblique"/>
              </a:rPr>
              <a:t>location</a:t>
            </a:r>
            <a:endParaRPr lang="es-ES" sz="3200" dirty="0">
              <a:solidFill>
                <a:srgbClr val="1A5A07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400763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9857"/>
            <a:ext cx="8986838" cy="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693301" y="2346112"/>
            <a:ext cx="4860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251349" y="164786"/>
            <a:ext cx="45886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DD6497"/>
                </a:solidFill>
                <a:latin typeface="Cooper Black"/>
                <a:cs typeface="Cooper Black"/>
              </a:rPr>
              <a:t> PLACES at SCHOOL</a:t>
            </a:r>
            <a:endParaRPr lang="es-ES" sz="3200" dirty="0">
              <a:solidFill>
                <a:srgbClr val="DD6497"/>
              </a:solidFill>
              <a:latin typeface="Cooper Black"/>
              <a:cs typeface="Cooper Black"/>
            </a:endParaRPr>
          </a:p>
        </p:txBody>
      </p:sp>
      <p:pic>
        <p:nvPicPr>
          <p:cNvPr id="7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1870" y="-185729"/>
            <a:ext cx="1173716" cy="110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aptura de pantalla 2020-05-28 a las 19.31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5" y="749562"/>
            <a:ext cx="2876657" cy="1955117"/>
          </a:xfrm>
          <a:prstGeom prst="rect">
            <a:avLst/>
          </a:prstGeom>
        </p:spPr>
      </p:pic>
      <p:pic>
        <p:nvPicPr>
          <p:cNvPr id="10" name="Imagen 9" descr="Captura de pantalla 2020-05-28 a las 19.33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60" y="745121"/>
            <a:ext cx="2728911" cy="1917614"/>
          </a:xfrm>
          <a:prstGeom prst="rect">
            <a:avLst/>
          </a:prstGeom>
        </p:spPr>
      </p:pic>
      <p:pic>
        <p:nvPicPr>
          <p:cNvPr id="11" name="Imagen 10" descr="Captura de pantalla 2020-05-28 a las 19.37.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60" y="3012090"/>
            <a:ext cx="2638306" cy="1920400"/>
          </a:xfrm>
          <a:prstGeom prst="rect">
            <a:avLst/>
          </a:prstGeom>
        </p:spPr>
      </p:pic>
      <p:pic>
        <p:nvPicPr>
          <p:cNvPr id="12" name="Imagen 11" descr="Captura de pantalla 2020-05-28 a las 19.37.3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2" y="3084776"/>
            <a:ext cx="2776040" cy="204011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693301" y="2704679"/>
            <a:ext cx="2181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CAFETERIA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872723" y="2662735"/>
            <a:ext cx="235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PLAYGROUND</a:t>
            </a:r>
            <a:endParaRPr lang="es-ES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801980" y="5124886"/>
            <a:ext cx="187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CLASSROOM</a:t>
            </a:r>
            <a:endParaRPr lang="es-ES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241803" y="4934900"/>
            <a:ext cx="213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GYM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2533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21580</TotalTime>
  <Words>176</Words>
  <Application>Microsoft Macintosh PowerPoint</Application>
  <PresentationFormat>Personalizado</PresentationFormat>
  <Paragraphs>46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Clase 2:  semana del 01 al 05 de junio  *No hacer nada, se enseñará en clases.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Giovanna Cima</cp:lastModifiedBy>
  <cp:revision>162</cp:revision>
  <dcterms:created xsi:type="dcterms:W3CDTF">2019-10-23T01:32:31Z</dcterms:created>
  <dcterms:modified xsi:type="dcterms:W3CDTF">2020-05-29T00:02:04Z</dcterms:modified>
</cp:coreProperties>
</file>