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07" r:id="rId3"/>
    <p:sldId id="267" r:id="rId4"/>
    <p:sldId id="274" r:id="rId5"/>
    <p:sldId id="304" r:id="rId6"/>
    <p:sldId id="306" r:id="rId7"/>
    <p:sldId id="313" r:id="rId8"/>
    <p:sldId id="312" r:id="rId9"/>
    <p:sldId id="311" r:id="rId10"/>
    <p:sldId id="276" r:id="rId11"/>
    <p:sldId id="260" r:id="rId12"/>
  </p:sldIdLst>
  <p:sldSz cx="8986838" cy="59578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qZaOD2whGS+Vb2plcqMhv7xqb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3" d="100"/>
          <a:sy n="83" d="100"/>
        </p:scale>
        <p:origin x="-954" y="18"/>
      </p:cViewPr>
      <p:guideLst>
        <p:guide orient="horz" pos="1876"/>
        <p:guide pos="28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7267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674013" y="975053"/>
            <a:ext cx="7638812" cy="20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13"/>
              <a:buFont typeface="Calibri"/>
              <a:buNone/>
              <a:defRPr sz="521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123355" y="3129271"/>
            <a:ext cx="6740129" cy="143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085"/>
              <a:buNone/>
              <a:defRPr sz="2085"/>
            </a:lvl1pPr>
            <a:lvl2pPr lvl="1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1737"/>
            </a:lvl2pPr>
            <a:lvl3pPr lvl="2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None/>
              <a:defRPr sz="1564"/>
            </a:lvl3pPr>
            <a:lvl4pPr lvl="3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4pPr>
            <a:lvl5pPr lvl="4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5pPr>
            <a:lvl6pPr lvl="5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6pPr>
            <a:lvl7pPr lvl="6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7pPr>
            <a:lvl8pPr lvl="7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8pPr>
            <a:lvl9pPr lvl="8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617845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2603307" y="-399449"/>
            <a:ext cx="3780225" cy="775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4875582" y="1872826"/>
            <a:ext cx="5049035" cy="193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943841" y="-8793"/>
            <a:ext cx="5049035" cy="570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617845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617845" y="1586012"/>
            <a:ext cx="7751148" cy="37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613165" y="1485337"/>
            <a:ext cx="7751148" cy="247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13"/>
              <a:buFont typeface="Calibri"/>
              <a:buNone/>
              <a:defRPr sz="521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613165" y="3987097"/>
            <a:ext cx="7751148" cy="130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085"/>
              <a:buNone/>
              <a:defRPr sz="2085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738"/>
              <a:buNone/>
              <a:defRPr sz="173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564"/>
              <a:buNone/>
              <a:defRPr sz="156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617845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617845" y="1586012"/>
            <a:ext cx="3819406" cy="37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549587" y="1586012"/>
            <a:ext cx="3819406" cy="37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19016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19017" y="1460510"/>
            <a:ext cx="3801853" cy="71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085"/>
              <a:buNone/>
              <a:defRPr sz="2085" b="1"/>
            </a:lvl1pPr>
            <a:lvl2pPr marL="914400" lvl="1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1737" b="1"/>
            </a:lvl2pPr>
            <a:lvl3pPr marL="1371600" lvl="2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None/>
              <a:defRPr sz="1564" b="1"/>
            </a:lvl3pPr>
            <a:lvl4pPr marL="1828800" lvl="3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4pPr>
            <a:lvl5pPr marL="2286000" lvl="4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5pPr>
            <a:lvl6pPr marL="2743200" lvl="5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6pPr>
            <a:lvl7pPr marL="3200400" lvl="6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7pPr>
            <a:lvl8pPr marL="3657600" lvl="7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8pPr>
            <a:lvl9pPr marL="4114800" lvl="8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619017" y="2176284"/>
            <a:ext cx="3801853" cy="32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4549587" y="1460510"/>
            <a:ext cx="3820577" cy="71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085"/>
              <a:buNone/>
              <a:defRPr sz="2085" b="1"/>
            </a:lvl1pPr>
            <a:lvl2pPr marL="914400" lvl="1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1737" b="1"/>
            </a:lvl2pPr>
            <a:lvl3pPr marL="1371600" lvl="2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None/>
              <a:defRPr sz="1564" b="1"/>
            </a:lvl3pPr>
            <a:lvl4pPr marL="1828800" lvl="3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4pPr>
            <a:lvl5pPr marL="2286000" lvl="4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5pPr>
            <a:lvl6pPr marL="2743200" lvl="5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6pPr>
            <a:lvl7pPr marL="3200400" lvl="6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7pPr>
            <a:lvl8pPr marL="3657600" lvl="7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8pPr>
            <a:lvl9pPr marL="4114800" lvl="8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4549587" y="2176284"/>
            <a:ext cx="3820577" cy="32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617845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19016" y="397192"/>
            <a:ext cx="2898489" cy="139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80"/>
              <a:buFont typeface="Calibri"/>
              <a:buNone/>
              <a:defRPr sz="27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3820577" y="857827"/>
            <a:ext cx="4549587" cy="423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513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780"/>
              <a:buChar char="•"/>
              <a:defRPr sz="2780"/>
            </a:lvl1pPr>
            <a:lvl2pPr marL="914400" lvl="1" indent="-383095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33"/>
              <a:buChar char="•"/>
              <a:defRPr sz="2433"/>
            </a:lvl2pPr>
            <a:lvl3pPr marL="1371600" lvl="2" indent="-360997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85"/>
              <a:buChar char="•"/>
              <a:defRPr sz="2085"/>
            </a:lvl3pPr>
            <a:lvl4pPr marL="1828800" lvl="3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4pPr>
            <a:lvl5pPr marL="2286000" lvl="4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5pPr>
            <a:lvl6pPr marL="2743200" lvl="5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6pPr>
            <a:lvl7pPr marL="3200400" lvl="6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7pPr>
            <a:lvl8pPr marL="3657600" lvl="7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8pPr>
            <a:lvl9pPr marL="4114800" lvl="8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619016" y="1787367"/>
            <a:ext cx="2898489" cy="331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1pPr>
            <a:lvl2pPr marL="914400" lvl="1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216"/>
              <a:buNone/>
              <a:defRPr sz="1216"/>
            </a:lvl2pPr>
            <a:lvl3pPr marL="1371600" lvl="2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043"/>
              <a:buNone/>
              <a:defRPr sz="1043"/>
            </a:lvl3pPr>
            <a:lvl4pPr marL="1828800" lvl="3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4pPr>
            <a:lvl5pPr marL="2286000" lvl="4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5pPr>
            <a:lvl6pPr marL="2743200" lvl="5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6pPr>
            <a:lvl7pPr marL="3200400" lvl="6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7pPr>
            <a:lvl8pPr marL="3657600" lvl="7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8pPr>
            <a:lvl9pPr marL="4114800" lvl="8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619016" y="397192"/>
            <a:ext cx="2898489" cy="139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80"/>
              <a:buFont typeface="Calibri"/>
              <a:buNone/>
              <a:defRPr sz="27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3820577" y="857827"/>
            <a:ext cx="4549587" cy="423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780"/>
              <a:buFont typeface="Arial"/>
              <a:buNone/>
              <a:defRPr sz="27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33"/>
              <a:buFont typeface="Arial"/>
              <a:buNone/>
              <a:defRPr sz="2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85"/>
              <a:buFont typeface="Arial"/>
              <a:buNone/>
              <a:defRPr sz="20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19016" y="1787367"/>
            <a:ext cx="2898489" cy="331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1pPr>
            <a:lvl2pPr marL="914400" lvl="1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216"/>
              <a:buNone/>
              <a:defRPr sz="1216"/>
            </a:lvl2pPr>
            <a:lvl3pPr marL="1371600" lvl="2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043"/>
              <a:buNone/>
              <a:defRPr sz="1043"/>
            </a:lvl3pPr>
            <a:lvl4pPr marL="1828800" lvl="3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4pPr>
            <a:lvl5pPr marL="2286000" lvl="4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5pPr>
            <a:lvl6pPr marL="2743200" lvl="5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6pPr>
            <a:lvl7pPr marL="3200400" lvl="6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7pPr>
            <a:lvl8pPr marL="3657600" lvl="7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8pPr>
            <a:lvl9pPr marL="4114800" lvl="8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617845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23"/>
              <a:buFont typeface="Calibri"/>
              <a:buNone/>
              <a:defRPr sz="3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617845" y="1586012"/>
            <a:ext cx="7751148" cy="37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3095" algn="l" rtl="0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433"/>
              <a:buFont typeface="Arial"/>
              <a:buChar char="•"/>
              <a:defRPr sz="2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0997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85"/>
              <a:buFont typeface="Arial"/>
              <a:buChar char="•"/>
              <a:defRPr sz="20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8963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dDHJW4r3el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hfUakASslcM&amp;t=50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esar.ferrada@ssccmanquehue.cl" TargetMode="External"/><Relationship Id="rId5" Type="http://schemas.openxmlformats.org/officeDocument/2006/relationships/hyperlink" Target="mailto:giovanna.cima@ssccmanquehue.cl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986838" cy="600903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9" name="Google Shape;89;p1"/>
          <p:cNvSpPr txBox="1"/>
          <p:nvPr/>
        </p:nvSpPr>
        <p:spPr>
          <a:xfrm>
            <a:off x="4690872" y="2667487"/>
            <a:ext cx="25328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1" dirty="0">
                <a:solidFill>
                  <a:schemeClr val="dk1"/>
                </a:solidFill>
              </a:rPr>
              <a:t>1st grade</a:t>
            </a:r>
            <a:endParaRPr sz="2000" b="1" i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1" dirty="0">
                <a:solidFill>
                  <a:schemeClr val="dk1"/>
                </a:solidFill>
              </a:rPr>
              <a:t>English class</a:t>
            </a:r>
            <a:endParaRPr b="1"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4690872" y="3519204"/>
            <a:ext cx="253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1" dirty="0" smtClean="0">
                <a:solidFill>
                  <a:schemeClr val="dk1"/>
                </a:solidFill>
              </a:rPr>
              <a:t>MAY </a:t>
            </a:r>
            <a:r>
              <a:rPr lang="es-CL" sz="2000" b="1" i="1" dirty="0">
                <a:solidFill>
                  <a:schemeClr val="dk1"/>
                </a:solidFill>
              </a:rPr>
              <a:t>2020</a:t>
            </a:r>
            <a:endParaRPr b="1" dirty="0"/>
          </a:p>
        </p:txBody>
      </p:sp>
      <p:cxnSp>
        <p:nvCxnSpPr>
          <p:cNvPr id="91" name="Google Shape;91;p1"/>
          <p:cNvCxnSpPr/>
          <p:nvPr/>
        </p:nvCxnSpPr>
        <p:spPr>
          <a:xfrm>
            <a:off x="4782312" y="3447288"/>
            <a:ext cx="244144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1"/>
          <p:cNvCxnSpPr/>
          <p:nvPr/>
        </p:nvCxnSpPr>
        <p:spPr>
          <a:xfrm>
            <a:off x="4493419" y="2233627"/>
            <a:ext cx="0" cy="168568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CuadroTexto 1"/>
          <p:cNvSpPr txBox="1"/>
          <p:nvPr/>
        </p:nvSpPr>
        <p:spPr>
          <a:xfrm>
            <a:off x="830980" y="1268295"/>
            <a:ext cx="76471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PEOPLE and PLACES at SCHOOL</a:t>
            </a:r>
            <a:endParaRPr lang="es-ES" sz="3200" b="1" u="sng" dirty="0">
              <a:solidFill>
                <a:schemeClr val="accent1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30980" y="320836"/>
            <a:ext cx="39513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00" b="1" dirty="0" smtClean="0"/>
              <a:t>DO NOT PRINT THIS PPT</a:t>
            </a:r>
            <a:endParaRPr lang="es-ES" sz="1900" b="1" dirty="0"/>
          </a:p>
        </p:txBody>
      </p:sp>
      <p:pic>
        <p:nvPicPr>
          <p:cNvPr id="5" name="Imagen 4" descr="Captura de pantalla 2020-04-01 a las 0.02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48" y="0"/>
            <a:ext cx="872675" cy="923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Imagen 1" descr="Captura de pantalla 2020-04-01 a las 13.57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0"/>
            <a:ext cx="7729538" cy="531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1142"/>
            <a:ext cx="8986838" cy="6009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257300" y="4265825"/>
            <a:ext cx="5993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*Por favor ayudar a leer estas diapositivas a los estudiantes</a:t>
            </a:r>
            <a:endParaRPr lang="es-ES" dirty="0"/>
          </a:p>
        </p:txBody>
      </p:sp>
      <p:pic>
        <p:nvPicPr>
          <p:cNvPr id="4" name="Imagen 3" descr="Captura de pantalla 2020-04-27 a las 12.14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733260"/>
            <a:ext cx="7340600" cy="29718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214766" y="4742080"/>
            <a:ext cx="41410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6"/>
              </a:rPr>
              <a:t>https://www.youtube.com/watch?v=</a:t>
            </a:r>
            <a:r>
              <a:rPr lang="es-ES" dirty="0" smtClean="0">
                <a:hlinkClick r:id="rId6"/>
              </a:rPr>
              <a:t>dDHJW4r3elE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75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Captura de pantalla 2020-03-19 a las 9.39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5" y="1184182"/>
            <a:ext cx="3095761" cy="3289300"/>
          </a:xfrm>
          <a:prstGeom prst="rect">
            <a:avLst/>
          </a:prstGeom>
        </p:spPr>
      </p:pic>
      <p:pic>
        <p:nvPicPr>
          <p:cNvPr id="2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6385" y="-9628"/>
            <a:ext cx="1030748" cy="9738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392325" y="4648200"/>
            <a:ext cx="32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4" name="Imagen 3" descr="Captura de pantalla 2020-03-31 a las 17.36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0"/>
            <a:ext cx="5235420" cy="59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257300" y="741499"/>
            <a:ext cx="7425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OBJECTIVE:</a:t>
            </a:r>
            <a:r>
              <a:rPr lang="en-US" sz="2200" b="1" dirty="0" smtClean="0"/>
              <a:t> </a:t>
            </a:r>
            <a:r>
              <a:rPr lang="en-US" sz="2200" b="1" dirty="0"/>
              <a:t> </a:t>
            </a:r>
            <a:r>
              <a:rPr lang="en-US" sz="2200" b="1" dirty="0" smtClean="0"/>
              <a:t>Identify PEOPLE and PLACES at school.</a:t>
            </a:r>
          </a:p>
          <a:p>
            <a:endParaRPr lang="es-ES" sz="2200" dirty="0"/>
          </a:p>
        </p:txBody>
      </p:sp>
      <p:pic>
        <p:nvPicPr>
          <p:cNvPr id="6" name="Imagen 5" descr="Captura de pantalla 2020-05-05 a las 21.23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744"/>
            <a:ext cx="8986838" cy="44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6385" y="-9628"/>
            <a:ext cx="1030748" cy="9738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392325" y="4648200"/>
            <a:ext cx="32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3" name="Imagen 2" descr="Captura de pantalla 2020-03-31 a las 23.47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26" y="315106"/>
            <a:ext cx="4815024" cy="1401738"/>
          </a:xfrm>
          <a:prstGeom prst="rect">
            <a:avLst/>
          </a:prstGeom>
        </p:spPr>
      </p:pic>
      <p:pic>
        <p:nvPicPr>
          <p:cNvPr id="5" name="Imagen 4" descr="Captura de pantalla 2020-03-31 a las 23.52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24" y="2728784"/>
            <a:ext cx="2897651" cy="111954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47346" y="2421007"/>
            <a:ext cx="124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AND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513160" y="1959343"/>
            <a:ext cx="6706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hlinkClick r:id="rId6"/>
              </a:rPr>
              <a:t>https://www.youtube.com/watch?v=hfUakASslcM&amp;t=</a:t>
            </a:r>
            <a:r>
              <a:rPr lang="es-ES" sz="2000" dirty="0" smtClean="0">
                <a:hlinkClick r:id="rId6"/>
              </a:rPr>
              <a:t>50s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pic>
        <p:nvPicPr>
          <p:cNvPr id="8" name="Imagen 7" descr="Captura de pantalla 2020-04-07 a las 13.25.4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748" y="4302255"/>
            <a:ext cx="974303" cy="98657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434640" y="4639346"/>
            <a:ext cx="124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You can 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242050" y="4658086"/>
            <a:ext cx="3855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t</a:t>
            </a:r>
            <a:r>
              <a:rPr lang="es-ES" b="1" dirty="0" smtClean="0"/>
              <a:t>he video for your better understanding.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835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 descr="Captura de pantalla 2020-05-05 a las 21.26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70" y="86679"/>
            <a:ext cx="5395694" cy="1871740"/>
          </a:xfrm>
          <a:prstGeom prst="rect">
            <a:avLst/>
          </a:prstGeom>
        </p:spPr>
      </p:pic>
      <p:pic>
        <p:nvPicPr>
          <p:cNvPr id="9" name="Imagen 8" descr="Captura de pantalla 2020-05-05 a las 21.29.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418"/>
            <a:ext cx="8986838" cy="399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7457" y="-155788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Imagen 1" descr="Captura de pantalla 2020-05-05 a las 21.34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87" y="218735"/>
            <a:ext cx="2985711" cy="1187863"/>
          </a:xfrm>
          <a:prstGeom prst="rect">
            <a:avLst/>
          </a:prstGeom>
        </p:spPr>
      </p:pic>
      <p:pic>
        <p:nvPicPr>
          <p:cNvPr id="4" name="Imagen 3" descr="Captura de pantalla 2020-05-05 a las 21.34.1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23" y="183579"/>
            <a:ext cx="3688648" cy="1223019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4479464" y="0"/>
            <a:ext cx="0" cy="54153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0" y="1521311"/>
            <a:ext cx="8986838" cy="27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Captura de pantalla 2020-05-05 a las 16.57.3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09" y="1605335"/>
            <a:ext cx="2202285" cy="1800169"/>
          </a:xfrm>
          <a:prstGeom prst="rect">
            <a:avLst/>
          </a:prstGeom>
        </p:spPr>
      </p:pic>
      <p:pic>
        <p:nvPicPr>
          <p:cNvPr id="12" name="Imagen 11" descr="Captura de pantalla 2020-05-03 a las 18.41.1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09" y="3612288"/>
            <a:ext cx="2226965" cy="1591721"/>
          </a:xfrm>
          <a:prstGeom prst="rect">
            <a:avLst/>
          </a:prstGeom>
        </p:spPr>
      </p:pic>
      <p:pic>
        <p:nvPicPr>
          <p:cNvPr id="13" name="Imagen 12" descr="Captura de pantalla 2020-05-05 a las 16.55.5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0" y="1605335"/>
            <a:ext cx="4175838" cy="37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 descr="Captura de pantalla 2020-05-05 a las 16.56.5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67" y="53796"/>
            <a:ext cx="6154273" cy="2751558"/>
          </a:xfrm>
          <a:prstGeom prst="rect">
            <a:avLst/>
          </a:prstGeom>
        </p:spPr>
      </p:pic>
      <p:pic>
        <p:nvPicPr>
          <p:cNvPr id="6" name="Imagen 5" descr="Captura de pantalla 2020-05-05 a las 21.23.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4777"/>
            <a:ext cx="8986839" cy="30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257300" y="4651212"/>
            <a:ext cx="6598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Any question don´t hesitate to contact </a:t>
            </a:r>
            <a:r>
              <a:rPr lang="es-ES" dirty="0" err="1" smtClean="0"/>
              <a:t>us</a:t>
            </a:r>
            <a:r>
              <a:rPr lang="es-ES" dirty="0" smtClean="0"/>
              <a:t>: </a:t>
            </a:r>
            <a:r>
              <a:rPr lang="es-ES" b="1" i="1" dirty="0" smtClean="0">
                <a:hlinkClick r:id="rId5"/>
              </a:rPr>
              <a:t>giovanna.cima@ssccmanquehue.cl</a:t>
            </a:r>
            <a:endParaRPr lang="es-ES" b="1" i="1" dirty="0" smtClean="0"/>
          </a:p>
          <a:p>
            <a:r>
              <a:rPr lang="es-ES" b="1" i="1" dirty="0"/>
              <a:t>	</a:t>
            </a:r>
            <a:r>
              <a:rPr lang="es-ES" b="1" i="1" dirty="0" smtClean="0"/>
              <a:t>		            </a:t>
            </a:r>
            <a:r>
              <a:rPr lang="es-ES" b="1" i="1" dirty="0" smtClean="0">
                <a:hlinkClick r:id="rId6"/>
              </a:rPr>
              <a:t>cesar.ferrada@ssccmanquehue.cl</a:t>
            </a:r>
            <a:r>
              <a:rPr lang="es-ES" b="1" i="1" dirty="0" smtClean="0"/>
              <a:t> </a:t>
            </a:r>
            <a:endParaRPr lang="es-ES" b="1" i="1" dirty="0"/>
          </a:p>
        </p:txBody>
      </p:sp>
      <p:pic>
        <p:nvPicPr>
          <p:cNvPr id="5" name="Imagen 4" descr="Captura de pantalla 2020-04-07 a las 13.20.4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01" y="669934"/>
            <a:ext cx="5805163" cy="38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14594</TotalTime>
  <Words>61</Words>
  <Application>Microsoft Office PowerPoint</Application>
  <PresentationFormat>Personalizado</PresentationFormat>
  <Paragraphs>21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Gabriela Soto</cp:lastModifiedBy>
  <cp:revision>115</cp:revision>
  <dcterms:created xsi:type="dcterms:W3CDTF">2019-10-23T01:32:31Z</dcterms:created>
  <dcterms:modified xsi:type="dcterms:W3CDTF">2020-05-06T19:50:09Z</dcterms:modified>
</cp:coreProperties>
</file>