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73" r:id="rId4"/>
    <p:sldId id="256" r:id="rId5"/>
    <p:sldId id="267" r:id="rId6"/>
    <p:sldId id="258" r:id="rId7"/>
    <p:sldId id="268" r:id="rId8"/>
    <p:sldId id="257" r:id="rId9"/>
    <p:sldId id="269" r:id="rId10"/>
    <p:sldId id="271" r:id="rId11"/>
    <p:sldId id="263" r:id="rId12"/>
    <p:sldId id="259" r:id="rId13"/>
    <p:sldId id="261" r:id="rId14"/>
    <p:sldId id="260" r:id="rId15"/>
    <p:sldId id="262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707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5F78-179C-4B3E-A60B-F1DD012487A5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C86E-C1F1-4099-AAFD-0B870E6AE8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5F78-179C-4B3E-A60B-F1DD012487A5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C86E-C1F1-4099-AAFD-0B870E6AE8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5F78-179C-4B3E-A60B-F1DD012487A5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C86E-C1F1-4099-AAFD-0B870E6AE8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5F78-179C-4B3E-A60B-F1DD012487A5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C86E-C1F1-4099-AAFD-0B870E6AE8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5F78-179C-4B3E-A60B-F1DD012487A5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C86E-C1F1-4099-AAFD-0B870E6AE8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5F78-179C-4B3E-A60B-F1DD012487A5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C86E-C1F1-4099-AAFD-0B870E6AE8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5F78-179C-4B3E-A60B-F1DD012487A5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C86E-C1F1-4099-AAFD-0B870E6AE8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5F78-179C-4B3E-A60B-F1DD012487A5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C86E-C1F1-4099-AAFD-0B870E6AE8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5F78-179C-4B3E-A60B-F1DD012487A5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C86E-C1F1-4099-AAFD-0B870E6AE8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5F78-179C-4B3E-A60B-F1DD012487A5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C86E-C1F1-4099-AAFD-0B870E6AE8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5F78-179C-4B3E-A60B-F1DD012487A5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C86E-C1F1-4099-AAFD-0B870E6AE8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5F78-179C-4B3E-A60B-F1DD012487A5}" type="datetimeFigureOut">
              <a:rPr lang="es-CL" smtClean="0"/>
              <a:pPr/>
              <a:t>06-05-2020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C86E-C1F1-4099-AAFD-0B870E6AE80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3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video" Target="file:///C:\Users\Berni\Desktop\VIDEOS%20CUARENTENA\VIDEO-2020-05-05-15-45-36%20(2).mp4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="" xmlns:a16="http://schemas.microsoft.com/office/drawing/2014/main" id="{5E32AF51-3ED2-4138-B6F9-A8CBBD6B84E4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23528" y="3789040"/>
            <a:ext cx="8568952" cy="2808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CL" altLang="es-CL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Gran entendimiento de la </a:t>
            </a:r>
            <a:r>
              <a:rPr lang="es-CL" altLang="es-CL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unidad:</a:t>
            </a:r>
            <a:endParaRPr lang="es-CL" altLang="es-CL" sz="24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 Comprender la creación como un regalo de Dios Padre para disfrutarla, cuidarla y agradecerla.</a:t>
            </a:r>
            <a:endParaRPr lang="es-CL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 Reconocer la creación como fuente de amor, a través de la cual Dios nos ama y nos invita a amar al prójimo.</a:t>
            </a:r>
            <a:endParaRPr lang="es-CL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endParaRPr lang="es-CL" altLang="es-CL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9685F8E-C0A6-4101-9EB3-3E7B4A8F5E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6" r="2" b="404"/>
          <a:stretch/>
        </p:blipFill>
        <p:spPr>
          <a:xfrm>
            <a:off x="179512" y="260648"/>
            <a:ext cx="2160240" cy="2448272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7" name="6 CuadroTexto"/>
          <p:cNvSpPr txBox="1"/>
          <p:nvPr/>
        </p:nvSpPr>
        <p:spPr>
          <a:xfrm>
            <a:off x="0" y="27809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Unidad 2: Somos </a:t>
            </a:r>
            <a:r>
              <a:rPr lang="es-CL" sz="4400" b="1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co</a:t>
            </a:r>
            <a:r>
              <a:rPr lang="es-CL" sz="4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-creadores</a:t>
            </a:r>
            <a:endParaRPr lang="es-CL" sz="44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699792" y="548680"/>
            <a:ext cx="611621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CL" b="1" u="sng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CL" b="1" u="sng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s-CL" b="1" u="sng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Religión</a:t>
            </a:r>
            <a:r>
              <a:rPr lang="es-CL" b="1" u="sng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s-CL" b="1" u="sng" dirty="0" smtClean="0">
                <a:latin typeface="Aharoni" pitchFamily="2" charset="-79"/>
                <a:cs typeface="Aharoni" pitchFamily="2" charset="-79"/>
              </a:rPr>
            </a:br>
            <a:r>
              <a:rPr lang="es-CL" sz="3100" b="1" dirty="0" smtClean="0">
                <a:latin typeface="Aharoni" pitchFamily="2" charset="-79"/>
                <a:cs typeface="Aharoni" pitchFamily="2" charset="-79"/>
              </a:rPr>
              <a:t>Primeros básicos 2020</a:t>
            </a:r>
            <a:r>
              <a:rPr lang="es-CL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s-CL" b="1" dirty="0" smtClean="0">
                <a:latin typeface="Aharoni" pitchFamily="2" charset="-79"/>
                <a:cs typeface="Aharoni" pitchFamily="2" charset="-79"/>
              </a:rPr>
            </a:br>
            <a:endParaRPr lang="es-CL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7452320" y="692696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0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6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POR EJEMPLO…</a:t>
            </a:r>
            <a:endParaRPr lang="es-CL" sz="66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355976" y="450912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latin typeface="Aharoni" pitchFamily="2" charset="-79"/>
                <a:cs typeface="Aharoni" pitchFamily="2" charset="-79"/>
              </a:rPr>
              <a:t>Cosas creadas por el hombre…</a:t>
            </a:r>
            <a:endParaRPr lang="es-CL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028" name="AutoShape 4" descr="Resultado de imagen para bicicl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0" name="AutoShape 6" descr="Resultado de imagen para bicicl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484" name="Picture 4" descr="http://ianasagasti.blogs.com/.a/6a00d8341bf85353ef0120a5904f6b970b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12776"/>
            <a:ext cx="2160240" cy="2431138"/>
          </a:xfrm>
          <a:prstGeom prst="rect">
            <a:avLst/>
          </a:prstGeom>
          <a:noFill/>
        </p:spPr>
      </p:pic>
      <p:pic>
        <p:nvPicPr>
          <p:cNvPr id="20486" name="Picture 6" descr="http://www.libros-prohibidos.com/wp-content/uploads/2014/10/TELEFONO-EUROPA-807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365104"/>
            <a:ext cx="2808312" cy="2193268"/>
          </a:xfrm>
          <a:prstGeom prst="rect">
            <a:avLst/>
          </a:prstGeom>
          <a:noFill/>
        </p:spPr>
      </p:pic>
      <p:sp>
        <p:nvSpPr>
          <p:cNvPr id="20488" name="AutoShape 8" descr="Resultado de imagen para correo electron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490" name="AutoShape 10" descr="Resultado de imagen para correo electron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492" name="Picture 12" descr="http://res1.windows.microsoft.com/resbox/es/windows%207/main/05b04a57-94b2-4dc1-bbbd-a0cfebdd8e2a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149080"/>
            <a:ext cx="3168352" cy="2472861"/>
          </a:xfrm>
          <a:prstGeom prst="rect">
            <a:avLst/>
          </a:prstGeom>
          <a:noFill/>
        </p:spPr>
      </p:pic>
      <p:pic>
        <p:nvPicPr>
          <p:cNvPr id="8194" name="Picture 2" descr="Cómo se envía una señal de humo? - Hazlo tú mismo en Taringa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484785"/>
            <a:ext cx="2592288" cy="2412624"/>
          </a:xfrm>
          <a:prstGeom prst="rect">
            <a:avLst/>
          </a:prstGeom>
          <a:noFill/>
        </p:spPr>
      </p:pic>
      <p:pic>
        <p:nvPicPr>
          <p:cNvPr id="13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4211960" y="2708920"/>
            <a:ext cx="872480" cy="87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82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latin typeface="Aharoni" pitchFamily="2" charset="-79"/>
                <a:cs typeface="Aharoni" pitchFamily="2" charset="-79"/>
              </a:rPr>
              <a:t>Cosas creadas por el hombre…</a:t>
            </a:r>
            <a:endParaRPr lang="es-CL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http://nutricionyvida.cl/wp-content/uploads/bicicleta-antig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169955" cy="2952328"/>
          </a:xfrm>
          <a:prstGeom prst="rect">
            <a:avLst/>
          </a:prstGeom>
          <a:noFill/>
        </p:spPr>
      </p:pic>
      <p:sp>
        <p:nvSpPr>
          <p:cNvPr id="1028" name="AutoShape 4" descr="Resultado de imagen para bicicl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0" name="AutoShape 6" descr="Resultado de imagen para bicicl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2" name="Picture 8" descr="http://ambiental.unab.cl/wp-content/uploads/2013/04/bicicletas-clasica-classic-bicycles-L-GCn_tK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744416" cy="2497497"/>
          </a:xfrm>
          <a:prstGeom prst="rect">
            <a:avLst/>
          </a:prstGeom>
          <a:noFill/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6300192" y="5157192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80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latin typeface="Aharoni" pitchFamily="2" charset="-79"/>
                <a:cs typeface="Aharoni" pitchFamily="2" charset="-79"/>
              </a:rPr>
              <a:t>Cosas creadas por el hombre…</a:t>
            </a:r>
            <a:endParaRPr lang="es-CL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028" name="AutoShape 4" descr="Resultado de imagen para bicicl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0" name="AutoShape 6" descr="Resultado de imagen para bicicl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434" name="Picture 2" descr="http://www.decomundo.es/wp-content/uploads/captura-de-pantalla-2013-02-08-a-las-00-09-2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660514" cy="2304256"/>
          </a:xfrm>
          <a:prstGeom prst="rect">
            <a:avLst/>
          </a:prstGeom>
          <a:noFill/>
        </p:spPr>
      </p:pic>
      <p:pic>
        <p:nvPicPr>
          <p:cNvPr id="18436" name="Picture 4" descr="http://i01.i.aliimg.com/photo/v1/478689751/wooden_antique_double_b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3168352" cy="2364382"/>
          </a:xfrm>
          <a:prstGeom prst="rect">
            <a:avLst/>
          </a:prstGeom>
          <a:noFill/>
        </p:spPr>
      </p:pic>
      <p:pic>
        <p:nvPicPr>
          <p:cNvPr id="18438" name="Picture 6" descr="http://www.muebles2.com/wp-content/uploads/2012/02/cama_limo_negra_boconcept_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049688"/>
            <a:ext cx="5584710" cy="2808312"/>
          </a:xfrm>
          <a:prstGeom prst="rect">
            <a:avLst/>
          </a:prstGeom>
          <a:noFill/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7956376" y="5229200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latin typeface="Aharoni" pitchFamily="2" charset="-79"/>
                <a:cs typeface="Aharoni" pitchFamily="2" charset="-79"/>
              </a:rPr>
              <a:t>Cosas creadas por el hombre…</a:t>
            </a:r>
            <a:endParaRPr lang="es-CL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028" name="AutoShape 4" descr="Resultado de imagen para bicicl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0" name="AutoShape 6" descr="Resultado de imagen para bicicl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410" name="AutoShape 2" descr="data:image/jpeg;base64,/9j/4AAQSkZJRgABAQAAAQABAAD/2wCEAAkGBw8SEA8QDw8QDw4PEA8QDw8QEA8PEA8QFBIWFxURExQYHCggGBslHBQXITEhJikrLi4vFyAzODMsNyg5MSsBCgoKDg0OGhAQGywkHCQsLCwsLCwsLCwsLCwsLywsLCwsLCwsLCwsLCwsLCwsLCwsLCwsLCwsLCwsLCwsLCwsLP/AABEIAMIBAwMBEQACEQEDEQH/xAAcAAEAAQUBAQAAAAAAAAAAAAAABwECBAUGAwj/xABAEAACAgACBgYHBQYGAwAAAAAAAQIDBBEFBhIhMUEHIlFhcZETQlKBobHBIzJiwtEUM0Ny4fAkgpOiw/FTc5L/xAAbAQEAAgMBAQAAAAAAAAAAAAAAAQIDBAUGB//EADERAQACAgEDAgMHBAIDAAAAAAABAgMRBBIhMQVREyJBMmFxgaGx0RSRwfAV4SNCUv/aAAwDAQACEQMRAD8AnAAAAAAAAAAAAAAAAAAAAAAAAAAAAAAAAAAAAAAAAAAAAAAAAAAAAAAAAAAAAAAAAAAAAAAAAAAAAAAAAAAAAAAAAAAAAAAAxdJ6Qqw9UrbpbMI+bfJJc2VtaKxuWTDhvlvFKR3lHOP6VJqbVWHhsJ+u5OTXuyyNWeV37Q71fQvl+a3f7nTao67UY1+j2fRYhLPYbzU0uLi/oZ8eWLuVy+Dfjz37w6oytIAAAAAAAAAAAAAAAAAAAAAAAAAAAAAAAAACOul3EyUcNDeoPbk+xy3Jf33mny5ntD0PoOOJm9vr2RTfJM0npphl6t4mdeLw8629tWwyy59bgZ8U6tDl8+kWxW2+kDpPGAAAAAAAAAAAAAAAAAAAAAAAAAAAAAAAAAAcl0mYCu3AzcpbNtTU6nzbzSccuxr5GDkViaOp6Rmtj5Ea8T2lBF9Uk/vI5uns5tGnXdFGja7Mcp3S3UxdlafCVia2U33b37jb49Y3uXA9Xz2jH01+qdjeeXAAAAAAAAAAAAAAAAAAAA87b4RaU5xi5fdUpKLfhnxG0xWZ8Q9AgAAAAAAAAtnNJNyaSXFvckExG/Dn9J61015qHXfa9yMVssQ3MXBvfy5fH65WyzynkuyO4wzml0cfp1Y8w5vS+l53QlFze/jv4mO19xpvYONXHaLactZg37Rg6XU+LHs2GhJyontqb4ZZGWk9LR5NYyxrTrMHrbbDLKbXdnuM8ZZcq/CrP0dJozXjPJWpS71uZkjI0cnCmPDrMBpGq5Z1yT7VzXuMsTEtK1Jr5ZZKoAAAAAAAAAAAAADE0ppCFFbssU3Fbsq4Ssk32JJfF7itrRWNyy4cVstumuvznSLtY+knFzzhha/2WHDbmlO9+77sPj4mlk5Np7R2el4nomGI6sk9U+0do/mf0cHiMXdObsstssse9znKUpP3swdU73Lr/ApFemsREOx1O1/uw7jViG7cPw3vOdffFvl3GzizzHaXD53pcW3bH2lMODxVdsI2VSU65rOMlwaNyJ285as1nU+XsSqAAAADltbdYbMNLZjHquKeaeUkzDlydLo8LhRnje3G4zXeVsdmabj2b0/Pa+hrzyNuxT0noncf7+jRYnSdMuU1/nX6MxTeJbleNlr7f2YNl9T9aa9+f5SNwzRjyR9I/wB/Nj2WVcpy8v6EbhaK39ng7Ye0xuE9NvZWNtfOUvL+hO4Y7Uv7PRX0r15/FflLbhinHk9nvVpCiPtvwm1+QtFoYLcfJPt/v5tto7W6FLTrhNSXNty+UomSMsQ08nAtby6LRvSLZOajs5yluWe5L3b/AJmSubctTJ6f012k6me1GMvain5o2HIleAA5DW7XmnCZ11pW39mfVg+8wZc8U7R5dXg+l35HzW7VRrpDXvSVrb/aJVrlGvKCXkac57z9XoMfpXFpGunf4rcFrzpSpprEysXs2qNkX57/AIkxyLx9UZPSeNePs6/BIeqHSJTipRoxEVh8TLdB551Wvsi3919z8zbxZ4v2ny4HN9KyceOqvev6w7gzuUAAAAABqNNat4TFRatqjtPhZFKM0/Hn7zHfHW3ltcfmZsE7pP5fRDet2rFuCt2ZdaqWbrsS3SX0fcc/LimkvYcDnU5VPaY8w5ucTHEtu9du16OdbXhrVRdL/D2vJ5/w5cpr6m5gy67S876nwuqOuvlNKfNb0+ZuPOKgAAGBpPStdK3vOXs/qVtaIZsWC2SeyOtZ8csRJuTy3ZZLhkamSep3uFjnDHaHHXYVLg8zXmrtVz78sSyorpljJDwlEjS3XDykho6ljQRuFMiYhWZU2WTpSbKqmRbTHN4e9WEk+aRaIa97tzonAxjOM5S3oy1iN7aOfJa1elLGgtZoSjGFjyySSl+ptVu4eXBMd4dPGSaTTzT4NF2s57XXWCOEw8sn9tNNQXNfiMWbJ0Vb/p/EnkZYj6R5QjRRdi8TCqtbd188lm93a5N8klm34HOrWb2ewy5cfHxbntEJi1f6PsDh4R9LXHFX5LastW1HP8EHuS833nQpgpXz3eT5PqufLPyz0x7R/mWVpjUjR98GvQQonl1bKYquUX3pbn4Mm+Clo8MfH9T5GG2+qZj2nuhfWPQluEvlRbxXWhNblOHKUf73HOvWaW1L2HGz05WHrr+ceyXOjPWSWLwrhbLaxOGcYWN8bINdSx9+5p967zoYMnXXv5eR9T4n9Pl7fZnvH8OwMznAAAAAAavWTQ8MXh50yS2ms65ezNcH9PeUyUi9dNnici3HyxePz/B8/wCPwsq5zrmspQk00+TTOVManT3mO8ZKRaPEsJvJ5rkWrLFlpuE2dF+sP7ThvQzedtCSWfGVfLy4eR0cV+qHjvUOP8LJuPEu1MrQANVp7Syojkn9o1u7l2lL302ePgnJP3I10rpWUm223madrvQYOPEQ0V+JbMcy3644YVlrK7Zoox5WEbW6Xk7CNp6VrmSaW7YRpTbJV0ekCswuVpO2Oar43stEsdqsirFNFolgvRtMFpBpreZIs08mLbp8Dr46YShnm8urtb0mX+Nrs1v+Oted/Rw+ntOXYmxztk2+zsNPJabT3ek4mDHhpqjs+hjRilbicVJfu4xorfZKXWn8FHzNni18y4vruftXHH4z+0f5SwbjzoBwvS3opWYNYhL7TDSTb7a5bpI1eVTdN+zueg8jo5Hw58W/dw3RhpB06Sqjn1MTCymXZnltxfnDL/MYONbV9e7qet4erBNvrWd/4TmdF48AAAAAABEHSvotV4lXRWUbo7T/AJ1uf0fvNDk11bb1voefrxTSfoj+xGtDs2hstT9NyweLrt9TPKa7Yvc0bGG/TLj+o8b4uOdeX0VRbGcYzg9qM0pRa4NNZpnQeRmNLcVeq4Sm+EVn/QiZ1C1KzaYiET6xab27JZyzbbNHJfcvT8Ti9NYc9ZbmYpl0q00xpsqyRDHmyF3jMJeUiFnmwhRko0tzJVMwrJtEqzCqkSpMLozLMVoZFVpaJYLVXOtSe/mNbRXJNY7PPG4OUN73xfrFbV0z8fkRadJy6OtFPD6PojJZWW532LnnZvSfhHZXuN3DXppDzHqGb4vItMeI7f2dMZWkAanWulTwOKi+Dpn8Fn9DHljdJbXCt08ikx7wgbVu5wxmBmuKxOG+NkU/mc3DPzQ9r6lXqw5I+6f2fR51ngAAAAAAAHF9KmC28JGzLfVZ8JL9UjW5Nd127HouXpz9PvCGLEc97CWJdHmXiWvkrtKHRtrvCupYbFyajH91ZveyvZl3G7iyxrUvL87gW65tSG61+1ppWHjGixTdje9d3/YzZI6ex6bwr2y/PGtIuq2pPab4mj5eq1FY1DIe4lR4TkQvEPKTI2tp5shKxkjzkQPNkolRkqqEqytZKAKyqmTDHMPSEi0MNoZNbLsEuu1TlVZKNV8FODazT7MzLTU9pc7lRanzVnSZ13cORtOIqAA0+uF6hgcVJ/8AikvPd9THlnVJbfAp18mkfegfVylyxmBguLxOG+FkW/gjm4Y+aHtfUbaw5J+6f2fSB1nz8AAAAAABrNZcJ6XCYivi3W2vGO9fIpkjdZhscTJ8PNW33vnzEQyk13nKe/rO42xpxEK2hWttcCdsfw4Zdu1LYTeeWfzYmVqViu5hn1xySJY5ncrLGQtEMeTIleHm2ErGJFkmB5tgWMIUZKFArK1llQIkJUldEmGKzJpZeGteG80Bbs3R72ZKzqWryK9VJTtgbNqquXbCPyNuHnZjUvclABwXS9pNQwkMOn175rNfgXH++41eXbVde7u+gYOvPOSfFf3cR0Y4B26Tpll1cPGy6XZujsRXnNP3GDjV3f8AB1fWs3Tx5j/6nX+f8J0Oi8aAAAAAAANAQHrjo50Yq6GW5Tez/K96+By8tem0vd+n5/i4Ky0WWZibkqZFlWdXHOUf5UFZnUSyrWTLFVizmRLLEPGUiq+ljZIsbCFkmSaebAoRIoyVVCVZUYhChKsgVlWJaGKzJpLw17tpgnlOD70WYLRuJhPGg3nh6X+D6m7Xw81k+1LOJUed90YRlObUYRTlJvgkiJnXdNazaYiPKAtctOvGYqdv8OPUqXZFczl5b9d9vecDixxcEV+s95SN0SaEdOFliZrKzFtOOfFURz2PNty8Gjd41NV37vNes8n4ubojxX9/r/DuzYccAAAAAAAAjzpV0PtRhiYr8E/yv5+Rqcmm/md/0Tk9Npxz+MIpksmaL1Xla5BXTOwTzlHw+paGPJ9mWViUTLHRgTZRnh5NhZa5BGlu0Ba2ELWTCJUEihKsrSUSMQqoSiQKSuiWhjsyaEWhr3bStZJPvReWCPKd9Bxyw1H/AK4vzWZu18PNZftz+LMnNJNyaUUs228kl2tkqREz2hEnSLrp6bPC4aX2Kf2k1677F3GhyM2/lq9T6T6Z8P8A82WO/wBIc9qTq1LHYlQaaw1WUsRLls8q0+2WWXhmzHhxdc/c3fU+dHHx9vtT4/n8k+VwUUoxSUYpJJbkkuCR03iJnfdcAAAAAAAAAxtI4OF1U6p/dnFrwfJkWjcaZMWScd4vHmED6x6Inh7p1zWTi34Ncmjl5KTWXuOHya5scWhpXExtxnaM4x8WvMtVhy/ZlnYyBaWHHLWWoo2ol4SIWWMCgQoEKMmESoJAlVaSiRhWVCUCCkr4otDFZl4aO8vDXu2WIWzXn3om3hhw97u/q6TsLCqEY1SbhCMV1sluWXYZ55FYhzq+k5b23Lj9ZtecTi04J+ip9mO7Px7TWyZ7W7O1w/S8WD5rd5afV7Qd+NuVNC77LHnsVQ5zk/kuLMePHN51Db5fMpx6dV/yj3T1q/oWnB0QopW6O+U396yb4zl3v4cDp0pFI1DxPI5F8+Sb38/s2RZgAAAAAAAAAADndcdW44uvOKSvguq/aXssxZcfXH3t/g82ePfv9lC+kNHzqnKE4uMotpprI51qzEvYYc9clYmJWaP3Ty9/vX9sV8rZfst3j6d2fajJaGliu0l8DFMN6ssWSKssSsaBtbkBRolCmRKDIIUaCqmRKFMgiTIlUUQpL1hEtDFaWywVObRkiGpkll6eWxVBc3vJydoV4kdV5c6kazsRqHU6qak4nGtTadOGz33SX3l2Vx9Z9/AzY8Nr/g0OZ6nj48ajvb2/lNGg9C4fCVKnDw2YrfKT3zsl7U3zZv0pFY1DyefkZM9+u892wLMIAAAAAAAAAAAAGk1h1aoxcesti3LdYlv8JLmY744s2+LzMmCe3j2RlprU/FYaW1sOcE81OHWj7+z3mnfDar0XH9SxZY1M6llPD+kojNLh1Wuaa5MtrcMUZOjJNXOYyjJswzDpY77a+yBRsxLycSNLbWtEm1rQFMgjY0FVMiUGQQpkSg2QpMrlAmFJlk0Ul4YL2dHoTR7lKKS4sy1hz8+TUNrj9Ssbi7+rBU0QyhGdr2drLjJR4/Am2K15+5GDn4ePj7zu0+zqNX+jrB0ZTu/xNq39dZVp90OfvzMlMFa+e7S5PqubL2r8sfd5/u7FJJZLcluSXBIzuWqAAAAAAAAAAAAAAAAAYGM0TTOM0oRhKfGUUlm+TeXErNYllpmvWYnaNdYNCTrk04/1NS9NPQcXlRaHLYjDtGCYdSmTbElUV0zRZ5OA0ttY4kG1uySnamyEbU2QjauySrtVQCsyvjWW0xzL2roJ0xWs2+jdHOTWSMlatPNliEoaqaAVUVZYut6qfLvZtUppw+Tn651DpzI1AAAAAAAAAAAAAAAAAAAAAGNj8DXdHZms+x80RMRK+PJak7hwOn9VZwzcVtR5NGtfE7PG50T2lyOK0dKPIwTV1aZ4lgzwz7CumeMjylQRpbreboGk9anoBo61PQDSOtcqCdKzd6Rw5OmObsmnBN8i0QxWyxDeaJ1fssaSi3mZK020c3KisJE0Fq3XSlKaUp8lyX6mzWmnHzcmb+PDfl2sAAAAAAAAAAAAAAAAAAAAAAAMfHYb0lcoZ7La6suyXJkTG4Xx36bbRlp6y+ibjfVmuU8strvT4M07zNfMPQ8bHjzRvHZo7NIUvjFx8V+hj66tyONkjw8XbS+El8huE9GSPotca+Ul5odkfP7Kejj2onsbsbEPaQ7I3b2V2qlxnHzQ7ImLz9F0cZh1zz8E2TuFJx5JZeF0tFtRqqcpN5LPm/BcS0W9mDJhmI3aUl6qYC6MfS4hbMmupXllsrta7fHebVIn6uJyL1mdVdCXawAAAAAAAAAAAAAAAAAAAAAAAAALLqYTi4zjGcXxjJKUX4pkTG/Ka2ms7idS5vSGoej7c2q5UyfOmbiv/l5x+Bitx6S6OL1Xk4/rv8f920OK6LIP91jJR7rKoz+MZR+Rinix9JbtPXrf+9I/Kdfy1tvRZifVxNEv5o2Q+WZX+lt7s8eu4vrSf0/6Y76Lsfytwn+pcv8AjI/pr/cv/wA3x/a39o/lfDosxr+9fhl4Stl+RExxre6tvW8P0rb9P5ZlHRTZ/ExsEuahRKXxc0WjjT9ZYLet1+lP1/6bjBdGOCjvssvu7nKNcf8Aas/iZI49Y8tTJ6vmt9mIh1GjNCYXDr7CiFb4bSWc34ze9+ZlrSK+HPy58mX7c7bAsxAAAAAAAAAAAAAAAAAAAAAAAAAAAAAAAAAAAAAAAAAAAAA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412" name="AutoShape 4" descr="data:image/jpeg;base64,/9j/4AAQSkZJRgABAQAAAQABAAD/2wCEAAkGBw8SEA8QDw8QDw4PEA8QDw8QEA8PEA8QFBIWFxURExQYHCggGBslHBQXITEhJikrLi4vFyAzODMsNyg5MSsBCgoKDg0OGhAQGywkHCQsLCwsLCwsLCwsLCwsLywsLCwsLCwsLCwsLCwsLCwsLCwsLCwsLCwsLCwsLCwsLCwsLP/AABEIAMIBAwMBEQACEQEDEQH/xAAcAAEAAQUBAQAAAAAAAAAAAAAABwECBAUGAwj/xABAEAACAgACBgYHBQYGAwAAAAAAAQIDBBEFBhIhMUEHIlFhcZETQlKBobHBIzJiwtEUM0Ny4fAkgpOiw/FTc5L/xAAbAQEAAgMBAQAAAAAAAAAAAAAAAQIDBAUGB//EADERAQACAgEDAgMHBAIDAAAAAAABAgMRBBIhMQVREyJBMmFxgaGx0RSRwfAV4SNCUv/aAAwDAQACEQMRAD8AnAAAAAAAAAAAAAAAAAAAAAAAAAAAAAAAAAAAAAAAAAAAAAAAAAAAAAAAAAAAAAAAAAAAAAAAAAAAAAAAAAAAAAAAAAAAAAAAxdJ6Qqw9UrbpbMI+bfJJc2VtaKxuWTDhvlvFKR3lHOP6VJqbVWHhsJ+u5OTXuyyNWeV37Q71fQvl+a3f7nTao67UY1+j2fRYhLPYbzU0uLi/oZ8eWLuVy+Dfjz37w6oytIAAAAAAAAAAAAAAAAAAAAAAAAAAAAAAAAACOul3EyUcNDeoPbk+xy3Jf33mny5ntD0PoOOJm9vr2RTfJM0npphl6t4mdeLw8629tWwyy59bgZ8U6tDl8+kWxW2+kDpPGAAAAAAAAAAAAAAAAAAAAAAAAAAAAAAAAAAcl0mYCu3AzcpbNtTU6nzbzSccuxr5GDkViaOp6Rmtj5Ea8T2lBF9Uk/vI5uns5tGnXdFGja7Mcp3S3UxdlafCVia2U33b37jb49Y3uXA9Xz2jH01+qdjeeXAAAAAAAAAAAAAAAAAAAA87b4RaU5xi5fdUpKLfhnxG0xWZ8Q9AgAAAAAAAAtnNJNyaSXFvckExG/Dn9J61015qHXfa9yMVssQ3MXBvfy5fH65WyzynkuyO4wzml0cfp1Y8w5vS+l53QlFze/jv4mO19xpvYONXHaLactZg37Rg6XU+LHs2GhJyontqb4ZZGWk9LR5NYyxrTrMHrbbDLKbXdnuM8ZZcq/CrP0dJozXjPJWpS71uZkjI0cnCmPDrMBpGq5Z1yT7VzXuMsTEtK1Jr5ZZKoAAAAAAAAAAAAADE0ppCFFbssU3Fbsq4Ssk32JJfF7itrRWNyy4cVstumuvznSLtY+knFzzhha/2WHDbmlO9+77sPj4mlk5Np7R2el4nomGI6sk9U+0do/mf0cHiMXdObsstssse9znKUpP3swdU73Lr/ApFemsREOx1O1/uw7jViG7cPw3vOdffFvl3GzizzHaXD53pcW3bH2lMODxVdsI2VSU65rOMlwaNyJ285as1nU+XsSqAAAADltbdYbMNLZjHquKeaeUkzDlydLo8LhRnje3G4zXeVsdmabj2b0/Pa+hrzyNuxT0noncf7+jRYnSdMuU1/nX6MxTeJbleNlr7f2YNl9T9aa9+f5SNwzRjyR9I/wB/Nj2WVcpy8v6EbhaK39ng7Ye0xuE9NvZWNtfOUvL+hO4Y7Uv7PRX0r15/FflLbhinHk9nvVpCiPtvwm1+QtFoYLcfJPt/v5tto7W6FLTrhNSXNty+UomSMsQ08nAtby6LRvSLZOajs5yluWe5L3b/AJmSubctTJ6f012k6me1GMvain5o2HIleAA5DW7XmnCZ11pW39mfVg+8wZc8U7R5dXg+l35HzW7VRrpDXvSVrb/aJVrlGvKCXkac57z9XoMfpXFpGunf4rcFrzpSpprEysXs2qNkX57/AIkxyLx9UZPSeNePs6/BIeqHSJTipRoxEVh8TLdB551Wvsi3919z8zbxZ4v2ny4HN9KyceOqvev6w7gzuUAAAAABqNNat4TFRatqjtPhZFKM0/Hn7zHfHW3ltcfmZsE7pP5fRDet2rFuCt2ZdaqWbrsS3SX0fcc/LimkvYcDnU5VPaY8w5ucTHEtu9du16OdbXhrVRdL/D2vJ5/w5cpr6m5gy67S876nwuqOuvlNKfNb0+ZuPOKgAAGBpPStdK3vOXs/qVtaIZsWC2SeyOtZ8csRJuTy3ZZLhkamSep3uFjnDHaHHXYVLg8zXmrtVz78sSyorpljJDwlEjS3XDykho6ljQRuFMiYhWZU2WTpSbKqmRbTHN4e9WEk+aRaIa97tzonAxjOM5S3oy1iN7aOfJa1elLGgtZoSjGFjyySSl+ptVu4eXBMd4dPGSaTTzT4NF2s57XXWCOEw8sn9tNNQXNfiMWbJ0Vb/p/EnkZYj6R5QjRRdi8TCqtbd188lm93a5N8klm34HOrWb2ewy5cfHxbntEJi1f6PsDh4R9LXHFX5LastW1HP8EHuS833nQpgpXz3eT5PqufLPyz0x7R/mWVpjUjR98GvQQonl1bKYquUX3pbn4Mm+Clo8MfH9T5GG2+qZj2nuhfWPQluEvlRbxXWhNblOHKUf73HOvWaW1L2HGz05WHrr+ceyXOjPWSWLwrhbLaxOGcYWN8bINdSx9+5p967zoYMnXXv5eR9T4n9Pl7fZnvH8OwMznAAAAAAavWTQ8MXh50yS2ms65ezNcH9PeUyUi9dNnici3HyxePz/B8/wCPwsq5zrmspQk00+TTOVManT3mO8ZKRaPEsJvJ5rkWrLFlpuE2dF+sP7ThvQzedtCSWfGVfLy4eR0cV+qHjvUOP8LJuPEu1MrQANVp7Syojkn9o1u7l2lL302ePgnJP3I10rpWUm223madrvQYOPEQ0V+JbMcy3644YVlrK7Zoox5WEbW6Xk7CNp6VrmSaW7YRpTbJV0ekCswuVpO2Oar43stEsdqsirFNFolgvRtMFpBpreZIs08mLbp8Dr46YShnm8urtb0mX+Nrs1v+Oted/Rw+ntOXYmxztk2+zsNPJabT3ek4mDHhpqjs+hjRilbicVJfu4xorfZKXWn8FHzNni18y4vruftXHH4z+0f5SwbjzoBwvS3opWYNYhL7TDSTb7a5bpI1eVTdN+zueg8jo5Hw58W/dw3RhpB06Sqjn1MTCymXZnltxfnDL/MYONbV9e7qet4erBNvrWd/4TmdF48AAAAAABEHSvotV4lXRWUbo7T/AJ1uf0fvNDk11bb1voefrxTSfoj+xGtDs2hstT9NyweLrt9TPKa7Yvc0bGG/TLj+o8b4uOdeX0VRbGcYzg9qM0pRa4NNZpnQeRmNLcVeq4Sm+EVn/QiZ1C1KzaYiET6xab27JZyzbbNHJfcvT8Ti9NYc9ZbmYpl0q00xpsqyRDHmyF3jMJeUiFnmwhRko0tzJVMwrJtEqzCqkSpMLozLMVoZFVpaJYLVXOtSe/mNbRXJNY7PPG4OUN73xfrFbV0z8fkRadJy6OtFPD6PojJZWW532LnnZvSfhHZXuN3DXppDzHqGb4vItMeI7f2dMZWkAanWulTwOKi+Dpn8Fn9DHljdJbXCt08ikx7wgbVu5wxmBmuKxOG+NkU/mc3DPzQ9r6lXqw5I+6f2fR51ngAAAAAAAHF9KmC28JGzLfVZ8JL9UjW5Nd127HouXpz9PvCGLEc97CWJdHmXiWvkrtKHRtrvCupYbFyajH91ZveyvZl3G7iyxrUvL87gW65tSG61+1ppWHjGixTdje9d3/YzZI6ex6bwr2y/PGtIuq2pPab4mj5eq1FY1DIe4lR4TkQvEPKTI2tp5shKxkjzkQPNkolRkqqEqytZKAKyqmTDHMPSEi0MNoZNbLsEuu1TlVZKNV8FODazT7MzLTU9pc7lRanzVnSZ13cORtOIqAA0+uF6hgcVJ/8AikvPd9THlnVJbfAp18mkfegfVylyxmBguLxOG+FkW/gjm4Y+aHtfUbaw5J+6f2fSB1nz8AAAAAABrNZcJ6XCYivi3W2vGO9fIpkjdZhscTJ8PNW33vnzEQyk13nKe/rO42xpxEK2hWttcCdsfw4Zdu1LYTeeWfzYmVqViu5hn1xySJY5ncrLGQtEMeTIleHm2ErGJFkmB5tgWMIUZKFArK1llQIkJUldEmGKzJpZeGteG80Bbs3R72ZKzqWryK9VJTtgbNqquXbCPyNuHnZjUvclABwXS9pNQwkMOn175rNfgXH++41eXbVde7u+gYOvPOSfFf3cR0Y4B26Tpll1cPGy6XZujsRXnNP3GDjV3f8AB1fWs3Tx5j/6nX+f8J0Oi8aAAAAAAANAQHrjo50Yq6GW5Tez/K96+By8tem0vd+n5/i4Ky0WWZibkqZFlWdXHOUf5UFZnUSyrWTLFVizmRLLEPGUiq+ljZIsbCFkmSaebAoRIoyVVCVZUYhChKsgVlWJaGKzJpLw17tpgnlOD70WYLRuJhPGg3nh6X+D6m7Xw81k+1LOJUed90YRlObUYRTlJvgkiJnXdNazaYiPKAtctOvGYqdv8OPUqXZFczl5b9d9vecDixxcEV+s95SN0SaEdOFliZrKzFtOOfFURz2PNty8Gjd41NV37vNes8n4ubojxX9/r/DuzYccAAAAAAAAjzpV0PtRhiYr8E/yv5+Rqcmm/md/0Tk9Npxz+MIpksmaL1Xla5BXTOwTzlHw+paGPJ9mWViUTLHRgTZRnh5NhZa5BGlu0Ba2ELWTCJUEihKsrSUSMQqoSiQKSuiWhjsyaEWhr3bStZJPvReWCPKd9Bxyw1H/AK4vzWZu18PNZftz+LMnNJNyaUUs228kl2tkqREz2hEnSLrp6bPC4aX2Kf2k1677F3GhyM2/lq9T6T6Z8P8A82WO/wBIc9qTq1LHYlQaaw1WUsRLls8q0+2WWXhmzHhxdc/c3fU+dHHx9vtT4/n8k+VwUUoxSUYpJJbkkuCR03iJnfdcAAAAAAAAAxtI4OF1U6p/dnFrwfJkWjcaZMWScd4vHmED6x6Inh7p1zWTi34Ncmjl5KTWXuOHya5scWhpXExtxnaM4x8WvMtVhy/ZlnYyBaWHHLWWoo2ol4SIWWMCgQoEKMmESoJAlVaSiRhWVCUCCkr4otDFZl4aO8vDXu2WIWzXn3om3hhw97u/q6TsLCqEY1SbhCMV1sluWXYZ55FYhzq+k5b23Lj9ZtecTi04J+ip9mO7Px7TWyZ7W7O1w/S8WD5rd5afV7Qd+NuVNC77LHnsVQ5zk/kuLMePHN51Db5fMpx6dV/yj3T1q/oWnB0QopW6O+U396yb4zl3v4cDp0pFI1DxPI5F8+Sb38/s2RZgAAAAAAAAAADndcdW44uvOKSvguq/aXssxZcfXH3t/g82ePfv9lC+kNHzqnKE4uMotpprI51qzEvYYc9clYmJWaP3Ty9/vX9sV8rZfst3j6d2fajJaGliu0l8DFMN6ssWSKssSsaBtbkBRolCmRKDIIUaCqmRKFMgiTIlUUQpL1hEtDFaWywVObRkiGpkll6eWxVBc3vJydoV4kdV5c6kazsRqHU6qak4nGtTadOGz33SX3l2Vx9Z9/AzY8Nr/g0OZ6nj48ajvb2/lNGg9C4fCVKnDw2YrfKT3zsl7U3zZv0pFY1DyefkZM9+u892wLMIAAAAAAAAAAAAGk1h1aoxcesti3LdYlv8JLmY744s2+LzMmCe3j2RlprU/FYaW1sOcE81OHWj7+z3mnfDar0XH9SxZY1M6llPD+kojNLh1Wuaa5MtrcMUZOjJNXOYyjJswzDpY77a+yBRsxLycSNLbWtEm1rQFMgjY0FVMiUGQQpkSg2QpMrlAmFJlk0Ul4YL2dHoTR7lKKS4sy1hz8+TUNrj9Ssbi7+rBU0QyhGdr2drLjJR4/Am2K15+5GDn4ePj7zu0+zqNX+jrB0ZTu/xNq39dZVp90OfvzMlMFa+e7S5PqubL2r8sfd5/u7FJJZLcluSXBIzuWqAAAAAAAAAAAAAAAAAYGM0TTOM0oRhKfGUUlm+TeXErNYllpmvWYnaNdYNCTrk04/1NS9NPQcXlRaHLYjDtGCYdSmTbElUV0zRZ5OA0ttY4kG1uySnamyEbU2QjauySrtVQCsyvjWW0xzL2roJ0xWs2+jdHOTWSMlatPNliEoaqaAVUVZYut6qfLvZtUppw+Tn651DpzI1AAAAAAAAAAAAAAAAAAAAAGNj8DXdHZms+x80RMRK+PJak7hwOn9VZwzcVtR5NGtfE7PG50T2lyOK0dKPIwTV1aZ4lgzwz7CumeMjylQRpbreboGk9anoBo61PQDSOtcqCdKzd6Rw5OmObsmnBN8i0QxWyxDeaJ1fssaSi3mZK020c3KisJE0Fq3XSlKaUp8lyX6mzWmnHzcmb+PDfl2sAAAAAAAAAAAAAAAAAAAAAAAMfHYb0lcoZ7La6suyXJkTG4Xx36bbRlp6y+ibjfVmuU8strvT4M07zNfMPQ8bHjzRvHZo7NIUvjFx8V+hj66tyONkjw8XbS+El8huE9GSPotca+Ul5odkfP7Kejj2onsbsbEPaQ7I3b2V2qlxnHzQ7ImLz9F0cZh1zz8E2TuFJx5JZeF0tFtRqqcpN5LPm/BcS0W9mDJhmI3aUl6qYC6MfS4hbMmupXllsrta7fHebVIn6uJyL1mdVdCXawAAAAAAAAAAAAAAAAAAAAAAAAALLqYTi4zjGcXxjJKUX4pkTG/Ka2ms7idS5vSGoej7c2q5UyfOmbiv/l5x+Bitx6S6OL1Xk4/rv8f920OK6LIP91jJR7rKoz+MZR+Rinix9JbtPXrf+9I/Kdfy1tvRZifVxNEv5o2Q+WZX+lt7s8eu4vrSf0/6Y76Lsfytwn+pcv8AjI/pr/cv/wA3x/a39o/lfDosxr+9fhl4Stl+RExxre6tvW8P0rb9P5ZlHRTZ/ExsEuahRKXxc0WjjT9ZYLet1+lP1/6bjBdGOCjvssvu7nKNcf8Aas/iZI49Y8tTJ6vmt9mIh1GjNCYXDr7CiFb4bSWc34ze9+ZlrSK+HPy58mX7c7bAsxAAAAAAAAAAAAAAAAAAAAAAAAAAAAAAAAAAAAAAAAAAAAA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7414" name="Picture 6" descr="http://www.record.com.pe/uploads/imagen_file/1707/principal/tetera-clasica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9689" y="3789040"/>
            <a:ext cx="2418415" cy="2664296"/>
          </a:xfrm>
          <a:prstGeom prst="rect">
            <a:avLst/>
          </a:prstGeom>
          <a:noFill/>
        </p:spPr>
      </p:pic>
      <p:pic>
        <p:nvPicPr>
          <p:cNvPr id="17416" name="Picture 8" descr="http://www.solostocks.com/img/hervidores-com-hervidor-electrico-hv-inox-satinado-para-hotel-5268053z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59" y="1700808"/>
            <a:ext cx="2540605" cy="2520280"/>
          </a:xfrm>
          <a:prstGeom prst="rect">
            <a:avLst/>
          </a:prstGeom>
          <a:noFill/>
        </p:spPr>
      </p:pic>
      <p:pic>
        <p:nvPicPr>
          <p:cNvPr id="17418" name="Picture 10" descr="http://www.merkantiguo.com/fotos/teterasfinal/images/merkantiguo2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2232248" cy="3348372"/>
          </a:xfrm>
          <a:prstGeom prst="rect">
            <a:avLst/>
          </a:prstGeom>
          <a:noFill/>
        </p:spPr>
      </p:pic>
      <p:pic>
        <p:nvPicPr>
          <p:cNvPr id="11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4283968" y="2492896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12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latin typeface="Aharoni" pitchFamily="2" charset="-79"/>
                <a:cs typeface="Aharoni" pitchFamily="2" charset="-79"/>
              </a:rPr>
              <a:t>Cosas creadas por el hombre…</a:t>
            </a:r>
            <a:endParaRPr lang="es-CL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028" name="AutoShape 4" descr="Resultado de imagen para bicicl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0" name="AutoShape 6" descr="Resultado de imagen para bicicle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9458" name="Picture 2" descr="http://files.mividaentrelineas.webnode.es/200000010-e89cee999e/computadores_antiguos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3488094" cy="2376264"/>
          </a:xfrm>
          <a:prstGeom prst="rect">
            <a:avLst/>
          </a:prstGeom>
          <a:noFill/>
        </p:spPr>
      </p:pic>
      <p:pic>
        <p:nvPicPr>
          <p:cNvPr id="19460" name="Picture 4" descr="http://www.pcactual.com/medio/2013/04/24/pc_antigu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6792"/>
            <a:ext cx="3096344" cy="2384186"/>
          </a:xfrm>
          <a:prstGeom prst="rect">
            <a:avLst/>
          </a:prstGeom>
          <a:noFill/>
        </p:spPr>
      </p:pic>
      <p:pic>
        <p:nvPicPr>
          <p:cNvPr id="19462" name="Picture 6" descr="http://www.tecnogaming.com/images/articulos/2012/09/del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077072"/>
            <a:ext cx="2880320" cy="2628292"/>
          </a:xfrm>
          <a:prstGeom prst="rect">
            <a:avLst/>
          </a:prstGeom>
          <a:noFill/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7308304" y="5445224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04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8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Conectemos con las llaves:</a:t>
            </a:r>
            <a:endParaRPr lang="es-CL" sz="48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000" b="1" u="sng" dirty="0" smtClean="0"/>
              <a:t>Conexión:</a:t>
            </a:r>
            <a:r>
              <a:rPr lang="es-CL" sz="4000" dirty="0" smtClean="0"/>
              <a:t> ¿Con qué conectas este tema?</a:t>
            </a:r>
          </a:p>
          <a:p>
            <a:r>
              <a:rPr lang="es-CL" sz="4000" b="1" u="sng" dirty="0" smtClean="0"/>
              <a:t>Responsabilidad:</a:t>
            </a:r>
            <a:r>
              <a:rPr lang="es-CL" sz="4000" dirty="0" smtClean="0"/>
              <a:t> ¿Cómo podemos ser responsables con esto?</a:t>
            </a:r>
          </a:p>
          <a:p>
            <a:r>
              <a:rPr lang="es-CL" sz="4000" b="1" u="sng" dirty="0" smtClean="0"/>
              <a:t>Función:</a:t>
            </a:r>
            <a:r>
              <a:rPr lang="es-CL" sz="4000" dirty="0" smtClean="0"/>
              <a:t> ¿Cómo podemos </a:t>
            </a:r>
          </a:p>
          <a:p>
            <a:pPr>
              <a:buNone/>
            </a:pPr>
            <a:r>
              <a:rPr lang="es-CL" sz="4000" dirty="0" smtClean="0"/>
              <a:t>   ayudar a Dios con la creación?</a:t>
            </a:r>
          </a:p>
          <a:p>
            <a:endParaRPr lang="es-CL" sz="4000" dirty="0"/>
          </a:p>
        </p:txBody>
      </p:sp>
      <p:pic>
        <p:nvPicPr>
          <p:cNvPr id="7170" name="Picture 2" descr="llaves del pensamiento visible - Buscar con Google | Pensamiento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509120"/>
            <a:ext cx="1363465" cy="1728192"/>
          </a:xfrm>
          <a:prstGeom prst="rect">
            <a:avLst/>
          </a:prstGeom>
          <a:noFill/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211960" y="5805264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5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Ahora… ¿Cuál es la diferencia?</a:t>
            </a:r>
            <a:endParaRPr lang="es-CL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8448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CL" b="1" dirty="0" smtClean="0"/>
              <a:t>RESPUESTA: </a:t>
            </a:r>
          </a:p>
          <a:p>
            <a:pPr>
              <a:buFontTx/>
              <a:buChar char="-"/>
            </a:pPr>
            <a:r>
              <a:rPr lang="es-CL" dirty="0" smtClean="0"/>
              <a:t>Ambos sirven para transportarse, pero el caballo</a:t>
            </a:r>
          </a:p>
          <a:p>
            <a:pPr>
              <a:buNone/>
            </a:pPr>
            <a:r>
              <a:rPr lang="es-CL" dirty="0" smtClean="0"/>
              <a:t>    es creado por Dios y la moto creada por las</a:t>
            </a:r>
          </a:p>
          <a:p>
            <a:pPr>
              <a:buNone/>
            </a:pPr>
            <a:r>
              <a:rPr lang="es-CL" dirty="0" smtClean="0"/>
              <a:t>    personas.</a:t>
            </a:r>
            <a:endParaRPr lang="es-CL" dirty="0"/>
          </a:p>
        </p:txBody>
      </p:sp>
      <p:pic>
        <p:nvPicPr>
          <p:cNvPr id="21506" name="Picture 2" descr="http://fondosdemascotas.com/wp-content/uploads/images/38/cabal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704523" cy="3528392"/>
          </a:xfrm>
          <a:prstGeom prst="rect">
            <a:avLst/>
          </a:prstGeom>
          <a:noFill/>
        </p:spPr>
      </p:pic>
      <p:pic>
        <p:nvPicPr>
          <p:cNvPr id="21508" name="Picture 4" descr="http://i40.tinypic.com/33xxc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761" y="1484784"/>
            <a:ext cx="4551239" cy="3528392"/>
          </a:xfrm>
          <a:prstGeom prst="rect">
            <a:avLst/>
          </a:prstGeom>
          <a:noFill/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8316416" y="548680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4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s-CL" sz="4800" b="1" dirty="0" smtClean="0">
                <a:latin typeface="Aharoni" pitchFamily="2" charset="-79"/>
                <a:cs typeface="Aharoni" pitchFamily="2" charset="-79"/>
              </a:rPr>
              <a:t>La creación es un regalo </a:t>
            </a:r>
            <a:br>
              <a:rPr lang="es-CL" sz="4800" b="1" dirty="0" smtClean="0">
                <a:latin typeface="Aharoni" pitchFamily="2" charset="-79"/>
                <a:cs typeface="Aharoni" pitchFamily="2" charset="-79"/>
              </a:rPr>
            </a:br>
            <a:r>
              <a:rPr lang="es-CL" sz="4800" b="1" dirty="0" smtClean="0">
                <a:latin typeface="Aharoni" pitchFamily="2" charset="-79"/>
                <a:cs typeface="Aharoni" pitchFamily="2" charset="-79"/>
              </a:rPr>
              <a:t>y ser </a:t>
            </a:r>
            <a:r>
              <a:rPr lang="es-CL" sz="4800" b="1" dirty="0" err="1" smtClean="0">
                <a:latin typeface="Aharoni" pitchFamily="2" charset="-79"/>
                <a:cs typeface="Aharoni" pitchFamily="2" charset="-79"/>
              </a:rPr>
              <a:t>co</a:t>
            </a:r>
            <a:r>
              <a:rPr lang="es-CL" sz="4800" b="1" dirty="0" smtClean="0">
                <a:latin typeface="Aharoni" pitchFamily="2" charset="-79"/>
                <a:cs typeface="Aharoni" pitchFamily="2" charset="-79"/>
              </a:rPr>
              <a:t>-creadores con Dios también lo es…</a:t>
            </a:r>
            <a:endParaRPr lang="es-CL" sz="4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pPr>
              <a:buNone/>
            </a:pPr>
            <a:endParaRPr lang="es-CL" dirty="0" smtClean="0"/>
          </a:p>
          <a:p>
            <a:pPr algn="ctr">
              <a:buNone/>
            </a:pPr>
            <a:r>
              <a:rPr lang="es-CL" sz="48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¿QUÉ PODEMOS HACER PARA CUIDARLA?</a:t>
            </a:r>
          </a:p>
          <a:p>
            <a:pPr algn="ctr">
              <a:buNone/>
            </a:pPr>
            <a:endParaRPr lang="es-CL" sz="4800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s-CL" sz="48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3568" y="4653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¡Trabaja en tu ficha y responde</a:t>
            </a:r>
            <a:r>
              <a:rPr kumimoji="0" lang="es-CL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ahí esta pregunta!</a:t>
            </a:r>
            <a:endParaRPr kumimoji="0" lang="es-CL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Llamada ovalada"/>
          <p:cNvSpPr/>
          <p:nvPr/>
        </p:nvSpPr>
        <p:spPr>
          <a:xfrm>
            <a:off x="251520" y="260648"/>
            <a:ext cx="4392488" cy="2664296"/>
          </a:xfrm>
          <a:prstGeom prst="wedgeEllipseCallout">
            <a:avLst>
              <a:gd name="adj1" fmla="val 58772"/>
              <a:gd name="adj2" fmla="val -295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Observa la foto y reconoce </a:t>
            </a:r>
            <a:r>
              <a:rPr lang="es-CL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qué objetos fueron creados por Dios </a:t>
            </a:r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y </a:t>
            </a:r>
            <a:r>
              <a:rPr lang="es-CL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cuáles fueron inventados por las personas.</a:t>
            </a:r>
            <a:endParaRPr lang="es-CL" sz="2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La gotita de agua in La gotita de agua in mp3(21/11 a las 23:31:54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3296" y="188640"/>
            <a:ext cx="1638944" cy="1638944"/>
          </a:xfrm>
          <a:prstGeom prst="rect">
            <a:avLst/>
          </a:prstGeom>
          <a:noFill/>
        </p:spPr>
      </p:pic>
      <p:pic>
        <p:nvPicPr>
          <p:cNvPr id="1027" name="Picture 3" descr="C:\Users\Berni\Downloads\IMG-76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3994" y="2276872"/>
            <a:ext cx="4512502" cy="3384376"/>
          </a:xfrm>
          <a:prstGeom prst="rect">
            <a:avLst/>
          </a:prstGeom>
          <a:noFill/>
        </p:spPr>
      </p:pic>
      <p:sp>
        <p:nvSpPr>
          <p:cNvPr id="8" name="7 Flecha izquierda"/>
          <p:cNvSpPr/>
          <p:nvPr/>
        </p:nvSpPr>
        <p:spPr>
          <a:xfrm>
            <a:off x="3419872" y="4437112"/>
            <a:ext cx="936104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VIDEO-2020-05-05-15-45-36 (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4221088"/>
            <a:ext cx="3048000" cy="2286000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>
          <a:xfrm>
            <a:off x="4355976" y="5733256"/>
            <a:ext cx="4536504" cy="11247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¡Ahora haz </a:t>
            </a:r>
            <a:r>
              <a:rPr lang="es-CL" sz="20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click</a:t>
            </a:r>
            <a:r>
              <a:rPr lang="es-CL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en el video</a:t>
            </a:r>
            <a:r>
              <a:rPr lang="es-CL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! </a:t>
            </a:r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(Si no puedes verlo, también está subido a parte a la plataforma)</a:t>
            </a:r>
            <a:endParaRPr lang="es-CL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8100392" y="908720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83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uiExpand="1" build="allAtOnce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latin typeface="Aharoni" pitchFamily="2" charset="-79"/>
                <a:cs typeface="Aharoni" pitchFamily="2" charset="-79"/>
              </a:rPr>
              <a:t>Comparte pensamiento…</a:t>
            </a:r>
            <a:endParaRPr lang="es-CL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2204864"/>
            <a:ext cx="4114800" cy="2620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¡Muy bien! Usamos:</a:t>
            </a:r>
          </a:p>
          <a:p>
            <a:r>
              <a:rPr lang="es-CL" dirty="0" smtClean="0"/>
              <a:t>Escanear</a:t>
            </a:r>
          </a:p>
          <a:p>
            <a:r>
              <a:rPr lang="es-CL" dirty="0" smtClean="0"/>
              <a:t>Expresar</a:t>
            </a:r>
          </a:p>
          <a:p>
            <a:r>
              <a:rPr lang="es-CL" dirty="0" smtClean="0"/>
              <a:t>Tomar riesgo</a:t>
            </a:r>
            <a:endParaRPr lang="es-CL" dirty="0"/>
          </a:p>
        </p:txBody>
      </p:sp>
      <p:sp>
        <p:nvSpPr>
          <p:cNvPr id="4" name="3 Llamada ovalada"/>
          <p:cNvSpPr/>
          <p:nvPr/>
        </p:nvSpPr>
        <p:spPr>
          <a:xfrm>
            <a:off x="323528" y="2276872"/>
            <a:ext cx="3888432" cy="2664296"/>
          </a:xfrm>
          <a:prstGeom prst="wedgeEllipseCallout">
            <a:avLst>
              <a:gd name="adj1" fmla="val -31767"/>
              <a:gd name="adj2" fmla="val 603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¿Qué </a:t>
            </a:r>
            <a:r>
              <a:rPr lang="es-CL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hábitos de mente</a:t>
            </a:r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utilizaste para hacer el ejercicio anterior?</a:t>
            </a:r>
            <a:endParaRPr lang="es-CL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La gotita de agua in La gotita de agua in mp3(21/11 a las 23:31:54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45224"/>
            <a:ext cx="1206896" cy="1206896"/>
          </a:xfrm>
          <a:prstGeom prst="rect">
            <a:avLst/>
          </a:prstGeom>
          <a:noFill/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7452320" y="5589240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7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es-CL" b="1" dirty="0" smtClean="0">
                <a:latin typeface="Aharoni" pitchFamily="2" charset="-79"/>
                <a:cs typeface="Aharoni" pitchFamily="2" charset="-79"/>
              </a:rPr>
              <a:t>¿Qué diferencia hay entre estas dos imágenes?</a:t>
            </a:r>
            <a:endParaRPr lang="es-CL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8208912" cy="1224136"/>
          </a:xfrm>
        </p:spPr>
        <p:txBody>
          <a:bodyPr/>
          <a:lstStyle/>
          <a:p>
            <a:pPr algn="just"/>
            <a:endParaRPr lang="es-C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http://www.totenu.com/wp-content/uploads/flore-de-calibrach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66957" y="2325731"/>
            <a:ext cx="3384376" cy="1990514"/>
          </a:xfrm>
          <a:prstGeom prst="rect">
            <a:avLst/>
          </a:prstGeom>
          <a:noFill/>
        </p:spPr>
      </p:pic>
      <p:pic>
        <p:nvPicPr>
          <p:cNvPr id="11268" name="Picture 4" descr="https://jquirogat.files.wordpress.com/2011/06/motorola_bra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00808"/>
            <a:ext cx="3182788" cy="2736304"/>
          </a:xfrm>
          <a:prstGeom prst="rect">
            <a:avLst/>
          </a:prstGeom>
          <a:noFill/>
        </p:spPr>
      </p:pic>
      <p:pic>
        <p:nvPicPr>
          <p:cNvPr id="7" name="Picture 2" descr="La gotita de agua in La gotita de agua in mp3(21/11 a las 23:31:54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445224"/>
            <a:ext cx="1206896" cy="1206896"/>
          </a:xfrm>
          <a:prstGeom prst="rect">
            <a:avLst/>
          </a:prstGeom>
          <a:noFill/>
        </p:spPr>
      </p:pic>
      <p:sp>
        <p:nvSpPr>
          <p:cNvPr id="8" name="7 Llamada ovalada"/>
          <p:cNvSpPr/>
          <p:nvPr/>
        </p:nvSpPr>
        <p:spPr>
          <a:xfrm>
            <a:off x="251520" y="2708920"/>
            <a:ext cx="3384376" cy="2664296"/>
          </a:xfrm>
          <a:prstGeom prst="wedgeEllipseCallout">
            <a:avLst>
              <a:gd name="adj1" fmla="val -31767"/>
              <a:gd name="adj2" fmla="val 603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Escanea estas fotografías.</a:t>
            </a:r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Menciona en voz alta 4 diferencias entre las flores y el celular.</a:t>
            </a:r>
            <a:endParaRPr lang="es-CL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755576" y="1556792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1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864096"/>
          </a:xfrm>
        </p:spPr>
        <p:txBody>
          <a:bodyPr>
            <a:normAutofit/>
          </a:bodyPr>
          <a:lstStyle/>
          <a:p>
            <a:r>
              <a:rPr lang="es-CL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Revisemos lo que pensaste…</a:t>
            </a:r>
            <a:endParaRPr lang="es-CL" sz="40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3284984"/>
            <a:ext cx="3672408" cy="331236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C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 flores: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son creación de Dios.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crecen en la naturaleza.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hay que regarlas.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nacen de semillas.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adornan la creación.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s-C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son orgánicas, vegetales.</a:t>
            </a:r>
            <a:endParaRPr lang="es-C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http://www.totenu.com/wp-content/uploads/flore-de-calibrach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12122" y="1512414"/>
            <a:ext cx="2232248" cy="1312892"/>
          </a:xfrm>
          <a:prstGeom prst="rect">
            <a:avLst/>
          </a:prstGeom>
          <a:noFill/>
        </p:spPr>
      </p:pic>
      <p:pic>
        <p:nvPicPr>
          <p:cNvPr id="11268" name="Picture 4" descr="https://jquirogat.files.wordpress.com/2011/06/motorola_bra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052736"/>
            <a:ext cx="2594099" cy="2230197"/>
          </a:xfrm>
          <a:prstGeom prst="rect">
            <a:avLst/>
          </a:prstGeom>
          <a:noFill/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283968" y="3284984"/>
            <a:ext cx="4464496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L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celulares: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los creamos las personas.</a:t>
            </a:r>
          </a:p>
          <a:p>
            <a:pPr algn="just">
              <a:spcBef>
                <a:spcPct val="20000"/>
              </a:spcBef>
              <a:buFontTx/>
              <a:buChar char="-"/>
            </a:pPr>
            <a:r>
              <a:rPr lang="es-CL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los hacen en fábricas.</a:t>
            </a:r>
          </a:p>
          <a:p>
            <a:pPr algn="just">
              <a:spcBef>
                <a:spcPct val="20000"/>
              </a:spcBef>
              <a:buFontTx/>
              <a:buChar char="-"/>
            </a:pPr>
            <a:r>
              <a:rPr lang="es-CL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hay que cargarlos con un enchufe.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L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son</a:t>
            </a:r>
            <a:r>
              <a:rPr kumimoji="0" lang="es-CL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comunicarnos.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L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son de plástico y metal.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CL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467544" y="980728"/>
            <a:ext cx="720080" cy="72008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39552" y="62068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1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83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EN ESTA CLASE VAMOS A…</a:t>
            </a:r>
            <a:endParaRPr lang="es-CL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  <a:p>
            <a:pPr algn="just">
              <a:buNone/>
            </a:pPr>
            <a:r>
              <a:rPr lang="es-ES" dirty="0"/>
              <a:t> </a:t>
            </a:r>
            <a:r>
              <a:rPr lang="es-ES" dirty="0" smtClean="0"/>
              <a:t>   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7544" y="1988840"/>
            <a:ext cx="8280920" cy="41764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s-ES" sz="3600" b="1" dirty="0" smtClean="0">
                <a:solidFill>
                  <a:schemeClr val="tx1"/>
                </a:solidFill>
              </a:rPr>
              <a:t>Identificar</a:t>
            </a:r>
            <a:r>
              <a:rPr lang="es-ES" sz="3600" dirty="0" smtClean="0">
                <a:solidFill>
                  <a:schemeClr val="tx1"/>
                </a:solidFill>
              </a:rPr>
              <a:t> los elementos del entorno, que son creación de Dios y creación de las personas, reconociendo nuestra capacidad de ser </a:t>
            </a:r>
            <a:r>
              <a:rPr lang="es-ES" sz="3600" b="1" dirty="0" err="1" smtClean="0">
                <a:solidFill>
                  <a:schemeClr val="tx1"/>
                </a:solidFill>
              </a:rPr>
              <a:t>co</a:t>
            </a:r>
            <a:r>
              <a:rPr lang="es-ES" sz="3600" b="1" dirty="0" smtClean="0">
                <a:solidFill>
                  <a:schemeClr val="tx1"/>
                </a:solidFill>
              </a:rPr>
              <a:t>-creadores</a:t>
            </a:r>
            <a:r>
              <a:rPr lang="es-ES" sz="3600" dirty="0" smtClean="0">
                <a:solidFill>
                  <a:schemeClr val="tx1"/>
                </a:solidFill>
              </a:rPr>
              <a:t> en la creación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5" name="Picture 2" descr="La gotita de agua in La gotita de agua in mp3(21/11 a las 23:31:54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941168"/>
            <a:ext cx="1008112" cy="1008112"/>
          </a:xfrm>
          <a:prstGeom prst="rect">
            <a:avLst/>
          </a:prstGeom>
          <a:noFill/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427984" y="1124744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0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64087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ejercicio de comparación nos muestra que…</a:t>
            </a:r>
          </a:p>
          <a:p>
            <a:pPr>
              <a:buNone/>
            </a:pPr>
            <a:endParaRPr lang="es-CL" dirty="0" smtClean="0"/>
          </a:p>
          <a:p>
            <a:pPr algn="ctr">
              <a:buNone/>
            </a:pPr>
            <a:endParaRPr lang="es-CL" sz="4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s-CL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HAY COSAS CREADAS POR DIOS…</a:t>
            </a:r>
          </a:p>
          <a:p>
            <a:pPr algn="ctr">
              <a:buNone/>
            </a:pPr>
            <a:r>
              <a:rPr lang="es-CL" sz="4000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es-CL" sz="40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Y COSAS CREADAS POR LAS PERSONAS…</a:t>
            </a:r>
          </a:p>
          <a:p>
            <a:pPr algn="ctr">
              <a:buNone/>
            </a:pPr>
            <a:endParaRPr lang="es-CL" dirty="0" smtClean="0"/>
          </a:p>
          <a:p>
            <a:pPr algn="ctr">
              <a:buNone/>
            </a:pPr>
            <a:endParaRPr lang="es-CL" b="1" dirty="0" smtClean="0"/>
          </a:p>
          <a:p>
            <a:pPr algn="ctr">
              <a:buNone/>
            </a:pPr>
            <a:r>
              <a:rPr lang="es-CL" sz="4400" b="1" dirty="0" smtClean="0">
                <a:solidFill>
                  <a:srgbClr val="122707"/>
                </a:solidFill>
              </a:rPr>
              <a:t>Esto significa que…</a:t>
            </a:r>
          </a:p>
          <a:p>
            <a:pPr algn="ctr">
              <a:buNone/>
            </a:pPr>
            <a:endParaRPr lang="es-CL" dirty="0" smtClean="0"/>
          </a:p>
          <a:p>
            <a:pPr algn="ctr">
              <a:buNone/>
            </a:pPr>
            <a:endParaRPr lang="es-CL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7812360" y="5589240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8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5400" dirty="0" smtClean="0"/>
              <a:t/>
            </a:r>
            <a:br>
              <a:rPr lang="es-CL" sz="5400" dirty="0" smtClean="0"/>
            </a:br>
            <a:r>
              <a:rPr lang="es-CL" sz="5300" b="1" dirty="0" smtClean="0">
                <a:latin typeface="Aharoni" pitchFamily="2" charset="-79"/>
                <a:cs typeface="Aharoni" pitchFamily="2" charset="-79"/>
              </a:rPr>
              <a:t>¡SOMOS CO-CREADORES!</a:t>
            </a:r>
            <a:br>
              <a:rPr lang="es-CL" sz="5300" b="1" dirty="0" smtClean="0">
                <a:latin typeface="Aharoni" pitchFamily="2" charset="-79"/>
                <a:cs typeface="Aharoni" pitchFamily="2" charset="-79"/>
              </a:rPr>
            </a:br>
            <a:endParaRPr lang="es-CL" sz="53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5362" name="Picture 2" descr="http://webosfritos.es/wp-content/uploads/2008/04/WMG_10209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65104"/>
            <a:ext cx="3545083" cy="2230448"/>
          </a:xfrm>
          <a:prstGeom prst="rect">
            <a:avLst/>
          </a:prstGeom>
          <a:noFill/>
        </p:spPr>
      </p:pic>
      <p:pic>
        <p:nvPicPr>
          <p:cNvPr id="15364" name="Picture 4" descr="http://2.bp.blogspot.com/_lZNA2s0amc4/TDum12ztxFI/AAAAAAAAABU/Tq7HMbfDglI/s1600/manos-se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268760"/>
            <a:ext cx="2592288" cy="2530239"/>
          </a:xfrm>
          <a:prstGeom prst="rect">
            <a:avLst/>
          </a:prstGeom>
          <a:noFill/>
        </p:spPr>
      </p:pic>
      <p:pic>
        <p:nvPicPr>
          <p:cNvPr id="15366" name="Picture 6" descr="http://danielolguin.com.ar/imagenes/Constru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268760"/>
            <a:ext cx="3206130" cy="2351162"/>
          </a:xfrm>
          <a:prstGeom prst="rect">
            <a:avLst/>
          </a:prstGeom>
          <a:noFill/>
        </p:spPr>
      </p:pic>
      <p:pic>
        <p:nvPicPr>
          <p:cNvPr id="11266" name="Picture 2" descr="Como escribir un libro. Una guía paso a pas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365104"/>
            <a:ext cx="4030032" cy="1981765"/>
          </a:xfrm>
          <a:prstGeom prst="rect">
            <a:avLst/>
          </a:prstGeom>
          <a:noFill/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4644008" y="3501008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81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s-CL" b="1" u="sng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Dios nos regaló, la capacidad de crear</a:t>
            </a:r>
            <a:endParaRPr lang="es-CL" b="1" u="sng" dirty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1340768"/>
            <a:ext cx="577098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CL" dirty="0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1331640" y="1556792"/>
            <a:ext cx="6840760" cy="46805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Ser </a:t>
            </a:r>
            <a:r>
              <a:rPr lang="es-CL" sz="3600" b="1" dirty="0" smtClean="0">
                <a:solidFill>
                  <a:schemeClr val="accent1">
                    <a:lumMod val="75000"/>
                  </a:schemeClr>
                </a:solidFill>
              </a:rPr>
              <a:t>CO- CREADORES</a:t>
            </a:r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algn="ctr">
              <a:buNone/>
            </a:pPr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significa que somos capaces</a:t>
            </a:r>
          </a:p>
          <a:p>
            <a:pPr algn="ctr">
              <a:buNone/>
            </a:pPr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CL" sz="3600" b="1" dirty="0" smtClean="0">
                <a:solidFill>
                  <a:schemeClr val="accent1">
                    <a:lumMod val="75000"/>
                  </a:schemeClr>
                </a:solidFill>
              </a:rPr>
              <a:t>CREAR</a:t>
            </a:r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 cosas que necesitamos, </a:t>
            </a:r>
          </a:p>
          <a:p>
            <a:pPr algn="ctr">
              <a:buNone/>
            </a:pPr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con la capacidad de </a:t>
            </a:r>
            <a:r>
              <a:rPr lang="es-CL" sz="3600" b="1" dirty="0" smtClean="0">
                <a:solidFill>
                  <a:schemeClr val="accent1">
                    <a:lumMod val="75000"/>
                  </a:schemeClr>
                </a:solidFill>
              </a:rPr>
              <a:t>inventar</a:t>
            </a:r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algn="ctr">
              <a:buNone/>
            </a:pPr>
            <a:r>
              <a:rPr lang="es-CL" sz="3600" b="1" dirty="0" smtClean="0">
                <a:solidFill>
                  <a:schemeClr val="accent1">
                    <a:lumMod val="75000"/>
                  </a:schemeClr>
                </a:solidFill>
              </a:rPr>
              <a:t>armar</a:t>
            </a:r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CL" sz="3600" b="1" dirty="0" smtClean="0">
                <a:solidFill>
                  <a:schemeClr val="accent1">
                    <a:lumMod val="75000"/>
                  </a:schemeClr>
                </a:solidFill>
              </a:rPr>
              <a:t>hacer proyectos </a:t>
            </a:r>
          </a:p>
          <a:p>
            <a:pPr algn="ctr">
              <a:buNone/>
            </a:pPr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es-CL" sz="3600" b="1" dirty="0" smtClean="0">
                <a:solidFill>
                  <a:schemeClr val="accent1">
                    <a:lumMod val="75000"/>
                  </a:schemeClr>
                </a:solidFill>
              </a:rPr>
              <a:t>solucionar problemas</a:t>
            </a:r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Picture 2" descr="La gotita de agua in La gotita de agua in mp3(21/11 a las 23:31:54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23928"/>
            <a:ext cx="1728192" cy="1728192"/>
          </a:xfrm>
          <a:prstGeom prst="rect">
            <a:avLst/>
          </a:prstGeom>
          <a:noFill/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395536" y="1412776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443</Words>
  <Application>Microsoft Office PowerPoint</Application>
  <PresentationFormat>Presentación en pantalla (4:3)</PresentationFormat>
  <Paragraphs>73</Paragraphs>
  <Slides>18</Slides>
  <Notes>0</Notes>
  <HiddenSlides>0</HiddenSlides>
  <MMClips>18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 Religión Primeros básicos 2020 </vt:lpstr>
      <vt:lpstr>Diapositiva 2</vt:lpstr>
      <vt:lpstr>Comparte pensamiento…</vt:lpstr>
      <vt:lpstr>¿Qué diferencia hay entre estas dos imágenes?</vt:lpstr>
      <vt:lpstr>Revisemos lo que pensaste…</vt:lpstr>
      <vt:lpstr>EN ESTA CLASE VAMOS A…</vt:lpstr>
      <vt:lpstr>Diapositiva 7</vt:lpstr>
      <vt:lpstr> ¡SOMOS CO-CREADORES! </vt:lpstr>
      <vt:lpstr>Dios nos regaló, la capacidad de crear</vt:lpstr>
      <vt:lpstr>POR EJEMPLO…</vt:lpstr>
      <vt:lpstr>Cosas creadas por el hombre…</vt:lpstr>
      <vt:lpstr>Cosas creadas por el hombre…</vt:lpstr>
      <vt:lpstr>Cosas creadas por el hombre…</vt:lpstr>
      <vt:lpstr>Cosas creadas por el hombre…</vt:lpstr>
      <vt:lpstr>Cosas creadas por el hombre…</vt:lpstr>
      <vt:lpstr>Conectemos con las llaves:</vt:lpstr>
      <vt:lpstr>Ahora… ¿Cuál es la diferencia?</vt:lpstr>
      <vt:lpstr>La creación es un regalo  y ser co-creadores con Dios también lo es…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Berni</dc:creator>
  <cp:lastModifiedBy>Berni</cp:lastModifiedBy>
  <cp:revision>40</cp:revision>
  <dcterms:created xsi:type="dcterms:W3CDTF">2015-04-24T15:27:02Z</dcterms:created>
  <dcterms:modified xsi:type="dcterms:W3CDTF">2020-05-06T20:31:12Z</dcterms:modified>
</cp:coreProperties>
</file>