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9" r:id="rId5"/>
    <p:sldId id="268" r:id="rId6"/>
    <p:sldId id="267" r:id="rId7"/>
    <p:sldId id="270" r:id="rId8"/>
    <p:sldId id="271" r:id="rId9"/>
    <p:sldId id="272" r:id="rId10"/>
    <p:sldId id="275" r:id="rId11"/>
    <p:sldId id="273" r:id="rId1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A60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99E3E-09DF-47E2-90E5-9EE5BCC38FCC}" type="datetimeFigureOut">
              <a:rPr lang="es-CL" smtClean="0"/>
              <a:pPr/>
              <a:t>27-05-2020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BD43E-70BA-41CD-8804-C11E16B8CE5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>
            <a:extLst>
              <a:ext uri="{FF2B5EF4-FFF2-40B4-BE49-F238E27FC236}">
                <a16:creationId xmlns:a16="http://schemas.microsoft.com/office/drawing/2014/main" xmlns="" id="{5E32AF51-3ED2-4138-B6F9-A8CBBD6B84E4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323528" y="3789040"/>
            <a:ext cx="8568952" cy="2808312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s-CL" altLang="es-CL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s-CL" altLang="es-CL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Gran </a:t>
            </a:r>
            <a:r>
              <a:rPr lang="es-CL" altLang="es-CL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entendimiento de la </a:t>
            </a:r>
            <a:r>
              <a:rPr lang="es-CL" altLang="es-CL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haroni" pitchFamily="2" charset="-79"/>
                <a:cs typeface="Aharoni" pitchFamily="2" charset="-79"/>
              </a:rPr>
              <a:t>unidad:</a:t>
            </a:r>
            <a:endParaRPr lang="es-CL" altLang="es-CL" sz="24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es-ES" sz="2400" dirty="0" smtClean="0"/>
              <a:t>Comprender que Dios es nuestro Padre, que nos ama, para reconocer y valorar que nos ha dado la vida para ser felices y estar con Él, ahora y por siempre.</a:t>
            </a:r>
            <a:endParaRPr lang="es-CL" altLang="es-CL" sz="24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9685F8E-C0A6-4101-9EB3-3E7B4A8F5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06" r="2" b="404"/>
          <a:stretch/>
        </p:blipFill>
        <p:spPr>
          <a:xfrm>
            <a:off x="179512" y="116632"/>
            <a:ext cx="2160240" cy="2448272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7" name="6 CuadroTexto"/>
          <p:cNvSpPr txBox="1"/>
          <p:nvPr/>
        </p:nvSpPr>
        <p:spPr>
          <a:xfrm>
            <a:off x="0" y="278092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Unidad 3: </a:t>
            </a:r>
          </a:p>
          <a:p>
            <a:pPr algn="ctr"/>
            <a:r>
              <a:rPr lang="es-CL" sz="4400" b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El pueblo confía en Dios</a:t>
            </a:r>
            <a:endParaRPr lang="es-CL" sz="4400" b="1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699792" y="878855"/>
            <a:ext cx="6116216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CL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es-CL" b="1" u="sng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s-CL" b="1" u="sng" dirty="0" smtClean="0">
                <a:solidFill>
                  <a:schemeClr val="tx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Religión</a:t>
            </a:r>
            <a:r>
              <a:rPr lang="es-CL" b="1" u="sng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CL" b="1" u="sng" dirty="0" smtClean="0">
                <a:latin typeface="Aharoni" pitchFamily="2" charset="-79"/>
                <a:cs typeface="Aharoni" pitchFamily="2" charset="-79"/>
              </a:rPr>
            </a:br>
            <a:r>
              <a:rPr lang="es-CL" sz="3100" b="1" dirty="0" smtClean="0">
                <a:latin typeface="Aharoni" pitchFamily="2" charset="-79"/>
                <a:cs typeface="Aharoni" pitchFamily="2" charset="-79"/>
              </a:rPr>
              <a:t>Primeros básicos 2020</a:t>
            </a:r>
            <a:r>
              <a:rPr lang="es-CL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s-CL" b="1" dirty="0" smtClean="0">
                <a:latin typeface="Aharoni" pitchFamily="2" charset="-79"/>
                <a:cs typeface="Aharoni" pitchFamily="2" charset="-79"/>
              </a:rPr>
            </a:br>
            <a:endParaRPr lang="es-CL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524328" y="1124744"/>
            <a:ext cx="864096" cy="8640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570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4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3026767"/>
          </a:xfr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>
            <a:normAutofit/>
          </a:bodyPr>
          <a:lstStyle/>
          <a:p>
            <a:r>
              <a:rPr lang="es-CL" sz="6000" b="1" dirty="0" smtClean="0">
                <a:solidFill>
                  <a:srgbClr val="C00000"/>
                </a:solidFill>
              </a:rPr>
              <a:t>Dios salva a su pueblo y su pueblo confía en Él</a:t>
            </a:r>
            <a:endParaRPr lang="es-CL" sz="6000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Berni\BERNITA\Colegio\Colegio 2020\Imagenes\Gracias padre Di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3712392"/>
            <a:ext cx="2955126" cy="3145608"/>
          </a:xfrm>
          <a:prstGeom prst="rect">
            <a:avLst/>
          </a:prstGeom>
          <a:noFill/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452320" y="5085184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>
                <a:solidFill>
                  <a:srgbClr val="0AA60A"/>
                </a:solidFill>
                <a:latin typeface="Aharoni" pitchFamily="2" charset="-79"/>
                <a:cs typeface="Aharoni" pitchFamily="2" charset="-79"/>
              </a:rPr>
              <a:t>Preguntas para comprender…</a:t>
            </a:r>
            <a:endParaRPr lang="es-CL" dirty="0">
              <a:solidFill>
                <a:srgbClr val="0AA60A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 lnSpcReduction="10000"/>
          </a:bodyPr>
          <a:lstStyle/>
          <a:p>
            <a:r>
              <a:rPr lang="es-CL" sz="3600" dirty="0" smtClean="0">
                <a:latin typeface="Aharoni" pitchFamily="2" charset="-79"/>
                <a:cs typeface="Aharoni" pitchFamily="2" charset="-79"/>
              </a:rPr>
              <a:t>¿Qué le pidió Dios a Moisés?</a:t>
            </a:r>
          </a:p>
          <a:p>
            <a:pPr>
              <a:buNone/>
            </a:pPr>
            <a:endParaRPr lang="es-CL" sz="3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600" dirty="0" smtClean="0">
                <a:latin typeface="Aharoni" pitchFamily="2" charset="-79"/>
                <a:cs typeface="Aharoni" pitchFamily="2" charset="-79"/>
              </a:rPr>
              <a:t>¿Qué le pasó al pueblo en el desierto?</a:t>
            </a:r>
          </a:p>
          <a:p>
            <a:endParaRPr lang="es-CL" sz="3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600" dirty="0" smtClean="0">
                <a:latin typeface="Aharoni" pitchFamily="2" charset="-79"/>
                <a:cs typeface="Aharoni" pitchFamily="2" charset="-79"/>
              </a:rPr>
              <a:t>¿Qué hizo Dios para ayudarlos?</a:t>
            </a:r>
          </a:p>
          <a:p>
            <a:endParaRPr lang="es-CL" sz="3600" dirty="0" smtClean="0">
              <a:latin typeface="Aharoni" pitchFamily="2" charset="-79"/>
              <a:cs typeface="Aharoni" pitchFamily="2" charset="-79"/>
            </a:endParaRPr>
          </a:p>
          <a:p>
            <a:r>
              <a:rPr lang="es-CL" sz="3600" dirty="0" smtClean="0">
                <a:latin typeface="Aharoni" pitchFamily="2" charset="-79"/>
                <a:cs typeface="Aharoni" pitchFamily="2" charset="-79"/>
              </a:rPr>
              <a:t>¿Cómo conectas esta historia con la </a:t>
            </a:r>
            <a:r>
              <a:rPr lang="es-CL" sz="36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Confianza</a:t>
            </a:r>
            <a:r>
              <a:rPr lang="es-CL" sz="3600" dirty="0" smtClean="0">
                <a:latin typeface="Aharoni" pitchFamily="2" charset="-79"/>
                <a:cs typeface="Aharoni" pitchFamily="2" charset="-79"/>
              </a:rPr>
              <a:t>?</a:t>
            </a:r>
          </a:p>
          <a:p>
            <a:endParaRPr lang="es-CL" sz="4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028384" y="1556792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470025"/>
          </a:xfrm>
        </p:spPr>
        <p:txBody>
          <a:bodyPr>
            <a:noAutofit/>
          </a:bodyPr>
          <a:lstStyle/>
          <a:p>
            <a:r>
              <a:rPr lang="es-CL" sz="5400" dirty="0" smtClean="0">
                <a:solidFill>
                  <a:srgbClr val="0AA60A"/>
                </a:solidFill>
                <a:latin typeface="Aharoni" pitchFamily="2" charset="-79"/>
                <a:cs typeface="Aharoni" pitchFamily="2" charset="-79"/>
              </a:rPr>
              <a:t>¿Qué aprenderemos hoy?</a:t>
            </a:r>
            <a:endParaRPr lang="es-CL" sz="5400" dirty="0">
              <a:solidFill>
                <a:srgbClr val="0AA60A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056784" cy="1752600"/>
          </a:xfrm>
          <a:solidFill>
            <a:schemeClr val="bg1"/>
          </a:solidFill>
          <a:ln w="25400">
            <a:solidFill>
              <a:schemeClr val="accent1"/>
            </a:solidFill>
            <a:prstDash val="sysDash"/>
          </a:ln>
        </p:spPr>
        <p:txBody>
          <a:bodyPr>
            <a:noAutofit/>
          </a:bodyPr>
          <a:lstStyle/>
          <a:p>
            <a:pPr algn="just"/>
            <a:r>
              <a:rPr lang="es-CL" sz="2800" b="1" dirty="0" smtClean="0">
                <a:solidFill>
                  <a:schemeClr val="tx2">
                    <a:lumMod val="75000"/>
                  </a:schemeClr>
                </a:solidFill>
              </a:rPr>
              <a:t>Objetivo: Reconocer en la historia del pueblo de Israel, cómo Dios cuida a su pueblo, para confiar en que Él también nos cuida a nosotros.</a:t>
            </a:r>
            <a:endParaRPr lang="es-CL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La gotita de agua in La gotita de agua in mp3(21/11 a las 23:31:54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1638944" cy="1638944"/>
          </a:xfrm>
          <a:prstGeom prst="rect">
            <a:avLst/>
          </a:prstGeom>
          <a:noFill/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2051720" y="5301208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2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b="1" dirty="0" smtClean="0">
                <a:solidFill>
                  <a:srgbClr val="0AA60A"/>
                </a:solidFill>
                <a:latin typeface="Aharoni" pitchFamily="2" charset="-79"/>
                <a:cs typeface="Aharoni" pitchFamily="2" charset="-79"/>
              </a:rPr>
              <a:t>Recordemos la clase pasada…</a:t>
            </a:r>
            <a:endParaRPr lang="es-CL" b="1" dirty="0">
              <a:solidFill>
                <a:srgbClr val="0AA60A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CL" dirty="0"/>
          </a:p>
        </p:txBody>
      </p:sp>
      <p:sp>
        <p:nvSpPr>
          <p:cNvPr id="4" name="3 Elipse"/>
          <p:cNvSpPr/>
          <p:nvPr/>
        </p:nvSpPr>
        <p:spPr>
          <a:xfrm>
            <a:off x="2843808" y="1988840"/>
            <a:ext cx="3456384" cy="15121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CONFIANZA</a:t>
            </a:r>
            <a:endParaRPr lang="es-CL" sz="28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9512" y="1412776"/>
            <a:ext cx="259228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¿Qué es?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Es saber que siempre puedes contar con esa persona.</a:t>
            </a:r>
            <a:endParaRPr lang="es-CL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20072" y="4077072"/>
            <a:ext cx="2808312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¿Por qué?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Porque nos sentimos amados por esa persona.</a:t>
            </a:r>
            <a:endParaRPr lang="es-CL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187624" y="4077072"/>
            <a:ext cx="2808312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¿En quiénes confiamos?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En todos aquellos que nos demuestran su amor de muchas formas.</a:t>
            </a:r>
            <a:endParaRPr lang="es-CL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44208" y="1412776"/>
            <a:ext cx="2592288" cy="20162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¿Para qué?</a:t>
            </a:r>
          </a:p>
          <a:p>
            <a:pPr algn="ctr"/>
            <a:r>
              <a:rPr lang="es-CL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Para contar con alguien en los momentos en que lo necesitamos.</a:t>
            </a:r>
            <a:endParaRPr lang="es-CL" sz="20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8351912" y="5733256"/>
            <a:ext cx="792088" cy="792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es-CL" sz="5400" dirty="0" smtClean="0">
                <a:solidFill>
                  <a:srgbClr val="0AA60A"/>
                </a:solidFill>
                <a:latin typeface="Aharoni" pitchFamily="2" charset="-79"/>
                <a:cs typeface="Aharoni" pitchFamily="2" charset="-79"/>
              </a:rPr>
              <a:t>¿Por qué podemos confiar en Dios?</a:t>
            </a:r>
            <a:endParaRPr lang="es-CL" sz="54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640960" cy="792088"/>
          </a:xfrm>
        </p:spPr>
        <p:txBody>
          <a:bodyPr>
            <a:normAutofit/>
          </a:bodyPr>
          <a:lstStyle/>
          <a:p>
            <a:r>
              <a:rPr lang="es-CL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Hagamos una lluvia de ideas…</a:t>
            </a:r>
            <a:endParaRPr lang="es-CL" sz="3600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6628" name="Picture 4" descr="Brainstorming, Estratégia, Oficina, Negócio, Nota, Notas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3456384" cy="2304256"/>
          </a:xfrm>
          <a:prstGeom prst="rect">
            <a:avLst/>
          </a:prstGeom>
          <a:noFill/>
        </p:spPr>
      </p:pic>
      <p:pic>
        <p:nvPicPr>
          <p:cNvPr id="5" name="Picture 2" descr="La gotita de agua in La gotita de agua in mp3(21/11 a las 23:31:54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030416"/>
            <a:ext cx="1638944" cy="1638944"/>
          </a:xfrm>
          <a:prstGeom prst="rect">
            <a:avLst/>
          </a:prstGeom>
          <a:noFill/>
        </p:spPr>
      </p:pic>
      <p:sp>
        <p:nvSpPr>
          <p:cNvPr id="6" name="5 Llamada ovalada"/>
          <p:cNvSpPr/>
          <p:nvPr/>
        </p:nvSpPr>
        <p:spPr>
          <a:xfrm>
            <a:off x="971600" y="3284984"/>
            <a:ext cx="3456384" cy="2304256"/>
          </a:xfrm>
          <a:prstGeom prst="wedgeEllipseCallout">
            <a:avLst>
              <a:gd name="adj1" fmla="val -42672"/>
              <a:gd name="adj2" fmla="val 4469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Menciona algunas razones que se te ocurran, de por qué confiamos en Dios y en Jesús</a:t>
            </a:r>
            <a:r>
              <a:rPr lang="es-CL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s-CL" dirty="0"/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2915816" y="594928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262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es-CL" dirty="0" smtClean="0">
                <a:solidFill>
                  <a:srgbClr val="0AA60A"/>
                </a:solidFill>
                <a:latin typeface="Aharoni" pitchFamily="2" charset="-79"/>
                <a:cs typeface="Aharoni" pitchFamily="2" charset="-79"/>
              </a:rPr>
              <a:t>Escucha o lee atentamente esta historia…</a:t>
            </a:r>
            <a:endParaRPr lang="es-CL" dirty="0">
              <a:solidFill>
                <a:srgbClr val="0AA60A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2924944"/>
            <a:ext cx="6400800" cy="3240360"/>
          </a:xfrm>
          <a:solidFill>
            <a:schemeClr val="bg1"/>
          </a:solidFill>
          <a:ln w="38100">
            <a:solidFill>
              <a:srgbClr val="C00000"/>
            </a:solidFill>
            <a:prstDash val="dash"/>
          </a:ln>
        </p:spPr>
        <p:txBody>
          <a:bodyPr>
            <a:normAutofit/>
          </a:bodyPr>
          <a:lstStyle/>
          <a:p>
            <a:endParaRPr lang="es-CL" sz="3600" dirty="0" smtClean="0"/>
          </a:p>
          <a:p>
            <a:r>
              <a:rPr lang="es-CL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Dios ama a su pueblo </a:t>
            </a:r>
          </a:p>
          <a:p>
            <a:r>
              <a:rPr lang="es-CL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y lo salva.</a:t>
            </a:r>
          </a:p>
          <a:p>
            <a:r>
              <a:rPr lang="es-CL" sz="3600" dirty="0" smtClean="0">
                <a:solidFill>
                  <a:schemeClr val="tx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Su pueblo confía en él.</a:t>
            </a:r>
            <a:endParaRPr lang="es-CL" sz="3600" dirty="0">
              <a:solidFill>
                <a:schemeClr val="tx2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584448" cy="584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latin typeface="Aharoni" pitchFamily="2" charset="-79"/>
                <a:cs typeface="Aharoni" pitchFamily="2" charset="-79"/>
              </a:rPr>
              <a:t>Hace muchísimos años…</a:t>
            </a:r>
            <a:endParaRPr lang="es-C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292080" y="1600200"/>
            <a:ext cx="3851920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L" dirty="0" smtClean="0"/>
              <a:t>Dios eligió a Moisés</a:t>
            </a:r>
          </a:p>
          <a:p>
            <a:pPr algn="just">
              <a:buNone/>
            </a:pPr>
            <a:r>
              <a:rPr lang="es-CL" dirty="0" smtClean="0"/>
              <a:t>para liberar a su </a:t>
            </a:r>
          </a:p>
          <a:p>
            <a:pPr algn="just">
              <a:buNone/>
            </a:pPr>
            <a:r>
              <a:rPr lang="es-CL" dirty="0" smtClean="0"/>
              <a:t>pueblo de la</a:t>
            </a:r>
          </a:p>
          <a:p>
            <a:pPr algn="just">
              <a:buNone/>
            </a:pPr>
            <a:r>
              <a:rPr lang="es-CL" dirty="0" smtClean="0"/>
              <a:t>esclavitud.</a:t>
            </a:r>
          </a:p>
          <a:p>
            <a:pPr algn="just">
              <a:buNone/>
            </a:pPr>
            <a:r>
              <a:rPr lang="es-CL" dirty="0" smtClean="0"/>
              <a:t>Después hizo con él</a:t>
            </a:r>
          </a:p>
          <a:p>
            <a:pPr algn="just">
              <a:buNone/>
            </a:pPr>
            <a:r>
              <a:rPr lang="es-CL" dirty="0" smtClean="0"/>
              <a:t>este pacto: “Ustedes</a:t>
            </a:r>
          </a:p>
          <a:p>
            <a:pPr algn="just">
              <a:buNone/>
            </a:pPr>
            <a:r>
              <a:rPr lang="es-CL" dirty="0" smtClean="0"/>
              <a:t>serán mi pueblo y yo</a:t>
            </a:r>
          </a:p>
          <a:p>
            <a:pPr algn="just">
              <a:buNone/>
            </a:pPr>
            <a:r>
              <a:rPr lang="es-CL" dirty="0" smtClean="0"/>
              <a:t>seré su Dios.</a:t>
            </a:r>
            <a:endParaRPr lang="es-CL" dirty="0"/>
          </a:p>
        </p:txBody>
      </p:sp>
      <p:pic>
        <p:nvPicPr>
          <p:cNvPr id="1026" name="Picture 2" descr="C:\Users\Berni\BERNITA\Colegio\Colegio 2020\Imagenes\Moisés libera al pueb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5292080" cy="5202700"/>
          </a:xfrm>
          <a:prstGeom prst="rect">
            <a:avLst/>
          </a:prstGeom>
          <a:noFill/>
        </p:spPr>
      </p:pic>
      <p:pic>
        <p:nvPicPr>
          <p:cNvPr id="5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884368" y="5949280"/>
            <a:ext cx="648072" cy="648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8032" y="1600200"/>
            <a:ext cx="3635896" cy="5257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L" dirty="0" smtClean="0"/>
              <a:t>Moisés y su pueblo</a:t>
            </a:r>
          </a:p>
          <a:p>
            <a:pPr algn="just">
              <a:buNone/>
            </a:pPr>
            <a:r>
              <a:rPr lang="es-CL" dirty="0" smtClean="0"/>
              <a:t>caminaron por el</a:t>
            </a:r>
          </a:p>
          <a:p>
            <a:pPr algn="just">
              <a:buNone/>
            </a:pPr>
            <a:r>
              <a:rPr lang="es-CL" dirty="0" smtClean="0"/>
              <a:t>desierto durante</a:t>
            </a:r>
          </a:p>
          <a:p>
            <a:pPr algn="just">
              <a:buNone/>
            </a:pPr>
            <a:r>
              <a:rPr lang="es-CL" dirty="0" smtClean="0"/>
              <a:t>mucho tiempo, pero</a:t>
            </a:r>
          </a:p>
          <a:p>
            <a:pPr algn="just">
              <a:buNone/>
            </a:pPr>
            <a:r>
              <a:rPr lang="es-CL" dirty="0" smtClean="0"/>
              <a:t>no había comida.</a:t>
            </a:r>
          </a:p>
          <a:p>
            <a:pPr algn="just">
              <a:buNone/>
            </a:pPr>
            <a:r>
              <a:rPr lang="es-CL" dirty="0" smtClean="0"/>
              <a:t>Entonces Dios hizo</a:t>
            </a:r>
          </a:p>
          <a:p>
            <a:pPr algn="just">
              <a:buNone/>
            </a:pPr>
            <a:r>
              <a:rPr lang="es-CL" dirty="0" smtClean="0"/>
              <a:t>llover maná para</a:t>
            </a:r>
          </a:p>
          <a:p>
            <a:pPr algn="just">
              <a:buNone/>
            </a:pPr>
            <a:r>
              <a:rPr lang="es-CL" dirty="0" smtClean="0"/>
              <a:t>todos.</a:t>
            </a:r>
            <a:endParaRPr lang="es-CL" dirty="0"/>
          </a:p>
        </p:txBody>
      </p:sp>
      <p:pic>
        <p:nvPicPr>
          <p:cNvPr id="2050" name="Picture 2" descr="C:\Users\Berni\BERNITA\Colegio\Colegio 2020\Imagenes\El pan del cie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9637" y="1700808"/>
            <a:ext cx="5444891" cy="5178022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1979712" y="5877272"/>
            <a:ext cx="720080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0"/>
            <a:ext cx="8208912" cy="198884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s-CL" dirty="0" smtClean="0"/>
              <a:t>Todas la mañanas, cada uno recogía lo que</a:t>
            </a:r>
          </a:p>
          <a:p>
            <a:pPr algn="just">
              <a:buNone/>
            </a:pPr>
            <a:r>
              <a:rPr lang="es-CL" dirty="0" smtClean="0"/>
              <a:t>necesitaba para comer. Todos tenían lo necesario</a:t>
            </a:r>
          </a:p>
          <a:p>
            <a:pPr algn="just">
              <a:buNone/>
            </a:pPr>
            <a:r>
              <a:rPr lang="es-CL" dirty="0" smtClean="0"/>
              <a:t>para alimentarse.</a:t>
            </a:r>
            <a:endParaRPr lang="es-CL" dirty="0"/>
          </a:p>
        </p:txBody>
      </p:sp>
      <p:pic>
        <p:nvPicPr>
          <p:cNvPr id="3074" name="Picture 2" descr="C:\Users\Berni\BERNITA\Colegio\Colegio 2020\Imagenes\Dios les da el Maná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34894"/>
            <a:ext cx="8460432" cy="4978482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8172400" y="1052736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869160"/>
            <a:ext cx="8208912" cy="19888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CL" dirty="0" smtClean="0"/>
              <a:t>Mientras estuvieron en el desierto no les faltó</a:t>
            </a:r>
          </a:p>
          <a:p>
            <a:pPr algn="just">
              <a:buNone/>
            </a:pPr>
            <a:r>
              <a:rPr lang="es-CL" dirty="0" smtClean="0"/>
              <a:t>alimento para cada día. También Dios les dio</a:t>
            </a:r>
          </a:p>
          <a:p>
            <a:pPr algn="just">
              <a:buNone/>
            </a:pPr>
            <a:r>
              <a:rPr lang="es-CL" dirty="0" smtClean="0"/>
              <a:t>agua, para que nunca tuvieran sed.</a:t>
            </a:r>
            <a:endParaRPr lang="es-CL" dirty="0"/>
          </a:p>
        </p:txBody>
      </p:sp>
      <p:pic>
        <p:nvPicPr>
          <p:cNvPr id="4098" name="Picture 2" descr="C:\Users\Berni\BERNITA\Colegio\Colegio 2020\Imagenes\Maná todos los dí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"/>
            <a:ext cx="8244408" cy="4756698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4" cstate="print"/>
          <a:stretch>
            <a:fillRect/>
          </a:stretch>
        </p:blipFill>
        <p:spPr>
          <a:xfrm>
            <a:off x="7452320" y="6021288"/>
            <a:ext cx="620688" cy="620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355</Words>
  <Application>Microsoft Office PowerPoint</Application>
  <PresentationFormat>Presentación en pantalla (4:3)</PresentationFormat>
  <Paragraphs>58</Paragraphs>
  <Slides>11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 Religión Primeros básicos 2020 </vt:lpstr>
      <vt:lpstr>¿Qué aprenderemos hoy?</vt:lpstr>
      <vt:lpstr>Recordemos la clase pasada…</vt:lpstr>
      <vt:lpstr>¿Por qué podemos confiar en Dios?</vt:lpstr>
      <vt:lpstr>Escucha o lee atentamente esta historia…</vt:lpstr>
      <vt:lpstr>Hace muchísimos años…</vt:lpstr>
      <vt:lpstr>Diapositiva 7</vt:lpstr>
      <vt:lpstr>Diapositiva 8</vt:lpstr>
      <vt:lpstr>Diapositiva 9</vt:lpstr>
      <vt:lpstr>Dios salva a su pueblo y su pueblo confía en Él</vt:lpstr>
      <vt:lpstr>Preguntas para comprender…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CONFIANZA</dc:title>
  <dc:creator>Berni</dc:creator>
  <cp:lastModifiedBy>Berni</cp:lastModifiedBy>
  <cp:revision>32</cp:revision>
  <dcterms:created xsi:type="dcterms:W3CDTF">2015-08-25T13:27:47Z</dcterms:created>
  <dcterms:modified xsi:type="dcterms:W3CDTF">2020-05-27T21:13:49Z</dcterms:modified>
</cp:coreProperties>
</file>