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552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6908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887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307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7380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6596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3122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2493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53d927470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53d927470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905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2.png"/><Relationship Id="rId5" Type="http://schemas.microsoft.com/office/2007/relationships/media" Target="../media/media4.m4a"/><Relationship Id="rId10" Type="http://schemas.openxmlformats.org/officeDocument/2006/relationships/image" Target="../media/image4.png"/><Relationship Id="rId4" Type="http://schemas.openxmlformats.org/officeDocument/2006/relationships/audio" Target="../media/media3.m4a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6.m4a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8.m4a"/><Relationship Id="rId7" Type="http://schemas.openxmlformats.org/officeDocument/2006/relationships/image" Target="../media/image7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0.m4a"/><Relationship Id="rId7" Type="http://schemas.openxmlformats.org/officeDocument/2006/relationships/image" Target="../media/image9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qrqxufmF1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549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/>
              <a:t/>
            </a:r>
            <a:br>
              <a:rPr lang="es-CL"/>
            </a:br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2192000" cy="69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How do you fe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19952" y="358822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69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L" dirty="0">
                <a:solidFill>
                  <a:srgbClr val="6AA84F"/>
                </a:solidFill>
              </a:rPr>
              <a:t>Can </a:t>
            </a:r>
            <a:r>
              <a:rPr lang="es-CL" dirty="0" err="1">
                <a:solidFill>
                  <a:srgbClr val="6AA84F"/>
                </a:solidFill>
              </a:rPr>
              <a:t>you</a:t>
            </a:r>
            <a:r>
              <a:rPr lang="es-CL" dirty="0">
                <a:solidFill>
                  <a:srgbClr val="6AA84F"/>
                </a:solidFill>
              </a:rPr>
              <a:t> </a:t>
            </a:r>
            <a:r>
              <a:rPr lang="es-CL" dirty="0" err="1">
                <a:solidFill>
                  <a:srgbClr val="6AA84F"/>
                </a:solidFill>
              </a:rPr>
              <a:t>identify</a:t>
            </a:r>
            <a:r>
              <a:rPr lang="es-CL" dirty="0">
                <a:solidFill>
                  <a:srgbClr val="6AA84F"/>
                </a:solidFill>
              </a:rPr>
              <a:t> </a:t>
            </a:r>
            <a:r>
              <a:rPr lang="es-CL" dirty="0" err="1">
                <a:solidFill>
                  <a:srgbClr val="6AA84F"/>
                </a:solidFill>
              </a:rPr>
              <a:t>these</a:t>
            </a:r>
            <a:r>
              <a:rPr lang="es-CL" dirty="0">
                <a:solidFill>
                  <a:srgbClr val="6AA84F"/>
                </a:solidFill>
              </a:rPr>
              <a:t> </a:t>
            </a:r>
            <a:r>
              <a:rPr lang="es-CL" dirty="0" err="1">
                <a:solidFill>
                  <a:srgbClr val="6AA84F"/>
                </a:solidFill>
              </a:rPr>
              <a:t>emotions</a:t>
            </a:r>
            <a:r>
              <a:rPr lang="es-CL" dirty="0">
                <a:solidFill>
                  <a:srgbClr val="6AA84F"/>
                </a:solidFill>
              </a:rPr>
              <a:t>?</a:t>
            </a:r>
            <a:endParaRPr dirty="0">
              <a:solidFill>
                <a:srgbClr val="6AA84F"/>
              </a:solidFill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94750" y="1806225"/>
            <a:ext cx="3915800" cy="367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70675" y="1538304"/>
            <a:ext cx="4159675" cy="40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>
            <a:off x="914399" y="5688500"/>
            <a:ext cx="3972347" cy="8746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69138"/>
                </a:solidFill>
                <a:latin typeface="Arial"/>
              </a:rPr>
              <a:t>HAPPY</a:t>
            </a:r>
          </a:p>
        </p:txBody>
      </p:sp>
      <p:sp>
        <p:nvSpPr>
          <p:cNvPr id="94" name="Google Shape;94;p14"/>
          <p:cNvSpPr/>
          <p:nvPr/>
        </p:nvSpPr>
        <p:spPr>
          <a:xfrm>
            <a:off x="8008874" y="5688500"/>
            <a:ext cx="2355498" cy="9039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69138"/>
                </a:solidFill>
                <a:latin typeface="Arial"/>
              </a:rPr>
              <a:t>SAD</a:t>
            </a:r>
          </a:p>
        </p:txBody>
      </p:sp>
      <p:pic>
        <p:nvPicPr>
          <p:cNvPr id="2" name="Audio Look, listen and rep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04799" y="179719"/>
            <a:ext cx="609600" cy="609600"/>
          </a:xfrm>
          <a:prstGeom prst="rect">
            <a:avLst/>
          </a:prstGeom>
        </p:spPr>
      </p:pic>
      <p:pic>
        <p:nvPicPr>
          <p:cNvPr id="3" name="Audio 2 I feel happ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8600" y="5821024"/>
            <a:ext cx="609600" cy="609600"/>
          </a:xfrm>
          <a:prstGeom prst="rect">
            <a:avLst/>
          </a:prstGeom>
        </p:spPr>
      </p:pic>
      <p:pic>
        <p:nvPicPr>
          <p:cNvPr id="4" name="Audio 3 I feel sa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34365" y="583568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16925" y="688400"/>
            <a:ext cx="2400300" cy="4594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60350" y="923202"/>
            <a:ext cx="2729650" cy="421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/>
        </p:nvSpPr>
        <p:spPr>
          <a:xfrm>
            <a:off x="1030350" y="5307500"/>
            <a:ext cx="3226901" cy="7387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69138"/>
                </a:solidFill>
                <a:latin typeface="Arial"/>
              </a:rPr>
              <a:t>BORED</a:t>
            </a:r>
          </a:p>
        </p:txBody>
      </p:sp>
      <p:sp>
        <p:nvSpPr>
          <p:cNvPr id="102" name="Google Shape;102;p15"/>
          <p:cNvSpPr/>
          <p:nvPr/>
        </p:nvSpPr>
        <p:spPr>
          <a:xfrm>
            <a:off x="6939000" y="5145150"/>
            <a:ext cx="3977479" cy="8315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69138"/>
                </a:solidFill>
                <a:latin typeface="Arial"/>
              </a:rPr>
              <a:t>CURIOUS</a:t>
            </a:r>
          </a:p>
        </p:txBody>
      </p:sp>
      <p:pic>
        <p:nvPicPr>
          <p:cNvPr id="2" name="Audio1 I feel bor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11568" y="5436129"/>
            <a:ext cx="609600" cy="609600"/>
          </a:xfrm>
          <a:prstGeom prst="rect">
            <a:avLst/>
          </a:prstGeom>
        </p:spPr>
      </p:pic>
      <p:pic>
        <p:nvPicPr>
          <p:cNvPr id="3" name="Audio 5 I feel curiou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14281" y="536712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644546" y="69602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CL" sz="3959"/>
              <a:t/>
            </a:r>
            <a:br>
              <a:rPr lang="es-CL" sz="3959"/>
            </a:br>
            <a:r>
              <a:rPr lang="es-CL" sz="3959"/>
              <a:t/>
            </a:r>
            <a:br>
              <a:rPr lang="es-CL" sz="3959"/>
            </a:br>
            <a:endParaRPr sz="3959"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45850" y="921038"/>
            <a:ext cx="3283975" cy="45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0525" y="1443025"/>
            <a:ext cx="3623450" cy="357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/>
          <p:nvPr/>
        </p:nvSpPr>
        <p:spPr>
          <a:xfrm>
            <a:off x="914400" y="5231300"/>
            <a:ext cx="4001979" cy="6990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69138"/>
                </a:solidFill>
                <a:latin typeface="Arial"/>
              </a:rPr>
              <a:t>SURPRISED</a:t>
            </a:r>
          </a:p>
        </p:txBody>
      </p:sp>
      <p:sp>
        <p:nvSpPr>
          <p:cNvPr id="111" name="Google Shape;111;p16"/>
          <p:cNvSpPr/>
          <p:nvPr/>
        </p:nvSpPr>
        <p:spPr>
          <a:xfrm>
            <a:off x="7811625" y="5555950"/>
            <a:ext cx="2028123" cy="7819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69138"/>
                </a:solidFill>
                <a:latin typeface="Arial"/>
              </a:rPr>
              <a:t>SHY</a:t>
            </a:r>
          </a:p>
        </p:txBody>
      </p:sp>
      <p:pic>
        <p:nvPicPr>
          <p:cNvPr id="2" name="Audio 6 I feel surpris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6825" y="5337300"/>
            <a:ext cx="609600" cy="609600"/>
          </a:xfrm>
          <a:prstGeom prst="rect">
            <a:avLst/>
          </a:prstGeom>
        </p:spPr>
      </p:pic>
      <p:pic>
        <p:nvPicPr>
          <p:cNvPr id="3" name="Audio 7 I feel sh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45850" y="55808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50" y="869703"/>
            <a:ext cx="3957750" cy="42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04200" y="1139477"/>
            <a:ext cx="3818075" cy="404837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1060801" y="5231298"/>
            <a:ext cx="3818074" cy="798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69138"/>
                </a:solidFill>
                <a:latin typeface="Arial"/>
              </a:rPr>
              <a:t>HUNGRY</a:t>
            </a:r>
          </a:p>
        </p:txBody>
      </p:sp>
      <p:sp>
        <p:nvSpPr>
          <p:cNvPr id="119" name="Google Shape;119;p17"/>
          <p:cNvSpPr/>
          <p:nvPr/>
        </p:nvSpPr>
        <p:spPr>
          <a:xfrm>
            <a:off x="7002325" y="5251175"/>
            <a:ext cx="3818071" cy="7785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69138"/>
                </a:solidFill>
                <a:latin typeface="Arial"/>
              </a:rPr>
              <a:t>SLEEPY</a:t>
            </a:r>
          </a:p>
        </p:txBody>
      </p:sp>
      <p:pic>
        <p:nvPicPr>
          <p:cNvPr id="2" name="Audio 8 I feel hung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667" y="5335662"/>
            <a:ext cx="609600" cy="609600"/>
          </a:xfrm>
          <a:prstGeom prst="rect">
            <a:avLst/>
          </a:prstGeom>
        </p:spPr>
      </p:pic>
      <p:pic>
        <p:nvPicPr>
          <p:cNvPr id="3" name="Audio 9 I feel sleep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92725" y="542014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5450" y="489150"/>
            <a:ext cx="3061100" cy="477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/>
          <p:nvPr/>
        </p:nvSpPr>
        <p:spPr>
          <a:xfrm>
            <a:off x="4529713" y="5488050"/>
            <a:ext cx="3132575" cy="7719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69138"/>
                </a:solidFill>
                <a:latin typeface="Arial"/>
              </a:rPr>
              <a:t>ANGRY</a:t>
            </a:r>
          </a:p>
        </p:txBody>
      </p:sp>
      <p:pic>
        <p:nvPicPr>
          <p:cNvPr id="2" name="Audio 4 I feel ang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62149" y="56503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/>
              <a:t>Short story:</a:t>
            </a:r>
            <a:r>
              <a:rPr lang="es-CL" sz="3600"/>
              <a:t> </a:t>
            </a:r>
            <a:r>
              <a:rPr lang="es-CL" sz="3600" b="1">
                <a:solidFill>
                  <a:srgbClr val="FF9900"/>
                </a:solidFill>
              </a:rPr>
              <a:t>How do you feel? by Anthony Browne</a:t>
            </a:r>
            <a:endParaRPr sz="3600" b="1">
              <a:solidFill>
                <a:srgbClr val="FF9900"/>
              </a:solidFill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1191250" y="2729075"/>
            <a:ext cx="9067200" cy="21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dirty="0" err="1"/>
              <a:t>Youtube</a:t>
            </a:r>
            <a:r>
              <a:rPr lang="es-CL" sz="3000" dirty="0"/>
              <a:t> link: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u="sng" dirty="0">
                <a:solidFill>
                  <a:schemeClr val="hlink"/>
                </a:solidFill>
                <a:hlinkClick r:id="rId3"/>
              </a:rPr>
              <a:t>https</a:t>
            </a:r>
            <a:r>
              <a:rPr lang="es-CL" sz="3000" u="sng">
                <a:solidFill>
                  <a:schemeClr val="hlink"/>
                </a:solidFill>
                <a:hlinkClick r:id="rId3"/>
              </a:rPr>
              <a:t>://</a:t>
            </a:r>
            <a:r>
              <a:rPr lang="es-CL" sz="3000" u="sng" smtClean="0">
                <a:solidFill>
                  <a:schemeClr val="hlink"/>
                </a:solidFill>
                <a:hlinkClick r:id="rId3"/>
              </a:rPr>
              <a:t>www.youtube.com/watch?v=MqrqxufmF1Q</a:t>
            </a:r>
            <a:r>
              <a:rPr lang="es-CL" sz="3000" u="sng" smtClean="0">
                <a:solidFill>
                  <a:schemeClr val="hlink"/>
                </a:solidFill>
              </a:rPr>
              <a:t>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</Words>
  <Application>Microsoft Office PowerPoint</Application>
  <PresentationFormat>Personalizado</PresentationFormat>
  <Paragraphs>17</Paragraphs>
  <Slides>7</Slides>
  <Notes>7</Notes>
  <HiddenSlides>0</HiddenSlides>
  <MMClips>11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 </vt:lpstr>
      <vt:lpstr>Can you identify these emotions?</vt:lpstr>
      <vt:lpstr>Presentación de PowerPoint</vt:lpstr>
      <vt:lpstr>  </vt:lpstr>
      <vt:lpstr>Presentación de PowerPoint</vt:lpstr>
      <vt:lpstr>Presentación de PowerPoint</vt:lpstr>
      <vt:lpstr>Short story: How do you feel? by Anthony Browne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Claudia Parada</dc:creator>
  <cp:lastModifiedBy>Win7</cp:lastModifiedBy>
  <cp:revision>3</cp:revision>
  <dcterms:modified xsi:type="dcterms:W3CDTF">2020-05-04T00:00:33Z</dcterms:modified>
</cp:coreProperties>
</file>