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5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58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9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13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43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57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61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50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61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02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82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86C18-CF24-5D44-B928-69152AE22DD2}" type="datetimeFigureOut">
              <a:rPr lang="es-ES" smtClean="0"/>
              <a:t>25-06-20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381D-09E3-3F40-816B-C117BC462FA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06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09498FDE-B589-1B4C-A1FA-AD0806317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  <a:ln>
            <a:solidFill>
              <a:schemeClr val="accent1"/>
            </a:solidFill>
            <a:prstDash val="solid"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4202" y="2684526"/>
            <a:ext cx="3843997" cy="91592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Formas y Dibujos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3100" dirty="0" smtClean="0"/>
              <a:t>26/06/20</a:t>
            </a:r>
            <a:endParaRPr lang="es-ES" sz="31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25142" y="3886200"/>
            <a:ext cx="2547257" cy="823777"/>
          </a:xfrm>
        </p:spPr>
        <p:txBody>
          <a:bodyPr/>
          <a:lstStyle/>
          <a:p>
            <a:r>
              <a:rPr lang="es-ES" dirty="0" smtClean="0"/>
              <a:t>TECNOLOGÍA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962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IMG_881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876" r="-56876"/>
          <a:stretch>
            <a:fillRect/>
          </a:stretch>
        </p:blipFill>
        <p:spPr>
          <a:xfrm>
            <a:off x="-1790445" y="0"/>
            <a:ext cx="10934445" cy="6836803"/>
          </a:xfrm>
        </p:spPr>
      </p:pic>
    </p:spTree>
    <p:extLst>
      <p:ext uri="{BB962C8B-B14F-4D97-AF65-F5344CB8AC3E}">
        <p14:creationId xmlns:p14="http://schemas.microsoft.com/office/powerpoint/2010/main" val="241090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IMG_882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918" r="-51918"/>
          <a:stretch>
            <a:fillRect/>
          </a:stretch>
        </p:blipFill>
        <p:spPr>
          <a:xfrm>
            <a:off x="-401016" y="13626"/>
            <a:ext cx="11358127" cy="6844374"/>
          </a:xfrm>
        </p:spPr>
      </p:pic>
    </p:spTree>
    <p:extLst>
      <p:ext uri="{BB962C8B-B14F-4D97-AF65-F5344CB8AC3E}">
        <p14:creationId xmlns:p14="http://schemas.microsoft.com/office/powerpoint/2010/main" val="189055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IMG_882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532" r="-55532"/>
          <a:stretch>
            <a:fillRect/>
          </a:stretch>
        </p:blipFill>
        <p:spPr>
          <a:xfrm>
            <a:off x="-2282985" y="0"/>
            <a:ext cx="11461754" cy="6858000"/>
          </a:xfrm>
        </p:spPr>
      </p:pic>
    </p:spTree>
    <p:extLst>
      <p:ext uri="{BB962C8B-B14F-4D97-AF65-F5344CB8AC3E}">
        <p14:creationId xmlns:p14="http://schemas.microsoft.com/office/powerpoint/2010/main" val="235762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IMG_882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047" r="-53047"/>
          <a:stretch>
            <a:fillRect/>
          </a:stretch>
        </p:blipFill>
        <p:spPr>
          <a:xfrm>
            <a:off x="-2491991" y="-21742"/>
            <a:ext cx="11730889" cy="6879742"/>
          </a:xfrm>
        </p:spPr>
      </p:pic>
    </p:spTree>
    <p:extLst>
      <p:ext uri="{BB962C8B-B14F-4D97-AF65-F5344CB8AC3E}">
        <p14:creationId xmlns:p14="http://schemas.microsoft.com/office/powerpoint/2010/main" val="278462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046886"/>
            <a:ext cx="8229600" cy="1079277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rgbClr val="FF0000"/>
                </a:solidFill>
              </a:rPr>
              <a:t>Fuente: Bauhaus: influencia en el diseño chileno, Centro Cultural La Moneda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4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>
            <a:extLst>
              <a:ext uri="{FF2B5EF4-FFF2-40B4-BE49-F238E27FC236}">
                <a16:creationId xmlns="" xmlns:a16="http://schemas.microsoft.com/office/drawing/2014/main" id="{303A66D3-A930-C848-9E7D-8FC4EF5807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8870" b="8870"/>
          <a:stretch>
            <a:fillRect/>
          </a:stretch>
        </p:blipFill>
        <p:spPr>
          <a:xfrm>
            <a:off x="0" y="0"/>
            <a:ext cx="91632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151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</Words>
  <Application>Microsoft Macintosh PowerPoint</Application>
  <PresentationFormat>Presentación en pantalla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Formas y Dibujos 26/06/20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 26/06/20</dc:title>
  <dc:creator>Ana Mc Intyre</dc:creator>
  <cp:lastModifiedBy>Ana Mc Intyre</cp:lastModifiedBy>
  <cp:revision>3</cp:revision>
  <dcterms:created xsi:type="dcterms:W3CDTF">2020-06-25T17:00:19Z</dcterms:created>
  <dcterms:modified xsi:type="dcterms:W3CDTF">2020-06-25T18:25:30Z</dcterms:modified>
</cp:coreProperties>
</file>