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2" r:id="rId2"/>
  </p:sldMasterIdLst>
  <p:notesMasterIdLst>
    <p:notesMasterId r:id="rId8"/>
  </p:notesMasterIdLst>
  <p:sldIdLst>
    <p:sldId id="256" r:id="rId3"/>
    <p:sldId id="257" r:id="rId4"/>
    <p:sldId id="266" r:id="rId5"/>
    <p:sldId id="267" r:id="rId6"/>
    <p:sldId id="265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79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7" roundtripDataSignature="AMtx7mjELI/pRI7BrvarwNKcPSjNieRM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18" y="173"/>
      </p:cViewPr>
      <p:guideLst>
        <p:guide orient="horz" pos="1620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f3944251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f3944251d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g7f3944251d_0_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AC9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4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26;p11"/>
          <p:cNvPicPr preferRelativeResize="0"/>
          <p:nvPr/>
        </p:nvPicPr>
        <p:blipFill rotWithShape="1">
          <a:blip r:embed="rId2">
            <a:alphaModFix amt="30000"/>
          </a:blip>
          <a:srcRect/>
          <a:stretch/>
        </p:blipFill>
        <p:spPr>
          <a:xfrm>
            <a:off x="0" y="4470400"/>
            <a:ext cx="914400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1" descr="LOGO SSCC MANQUEHUE.a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4129" y="1357036"/>
            <a:ext cx="1744571" cy="2122764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4127500" y="1768473"/>
            <a:ext cx="4406900" cy="140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35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26335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29" name="Google Shape;29;p11"/>
          <p:cNvCxnSpPr/>
          <p:nvPr/>
        </p:nvCxnSpPr>
        <p:spPr>
          <a:xfrm>
            <a:off x="3860800" y="1638300"/>
            <a:ext cx="0" cy="1536698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0" name="Google Shape;30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584700"/>
            <a:ext cx="9144000" cy="558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" name="Google Shape;31;p11"/>
          <p:cNvCxnSpPr/>
          <p:nvPr/>
        </p:nvCxnSpPr>
        <p:spPr>
          <a:xfrm rot="10800000">
            <a:off x="4127500" y="2628898"/>
            <a:ext cx="28321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">
  <p:cSld name="Diseño personalizado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seño personalizado">
  <p:cSld name="2_Diseño personalizado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7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seño personalizado">
  <p:cSld name="3_Diseño personalizado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Diseño personalizado">
  <p:cSld name="4_Diseño personalizad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Diseño personalizado">
  <p:cSld name="5_Diseño personalizado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Diseño personalizado">
  <p:cSld name="6_Diseño personalizado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AC9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4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10"/>
          <p:cNvPicPr preferRelativeResize="0"/>
          <p:nvPr/>
        </p:nvPicPr>
        <p:blipFill rotWithShape="1">
          <a:blip r:embed="rId5">
            <a:alphaModFix amt="30000"/>
          </a:blip>
          <a:srcRect/>
          <a:stretch/>
        </p:blipFill>
        <p:spPr>
          <a:xfrm>
            <a:off x="0" y="4470400"/>
            <a:ext cx="914400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0" descr="LOGO SSCC MANQUEHUE.ai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824129" y="1357036"/>
            <a:ext cx="1744571" cy="212276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0"/>
          <p:cNvSpPr txBox="1"/>
          <p:nvPr/>
        </p:nvSpPr>
        <p:spPr>
          <a:xfrm>
            <a:off x="4127500" y="1768473"/>
            <a:ext cx="4406900" cy="140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358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2633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" name="Google Shape;14;p10"/>
          <p:cNvCxnSpPr/>
          <p:nvPr/>
        </p:nvCxnSpPr>
        <p:spPr>
          <a:xfrm>
            <a:off x="3860800" y="1587500"/>
            <a:ext cx="0" cy="1828114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" name="Google Shape;15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4584700"/>
            <a:ext cx="9144000" cy="558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10"/>
          <p:cNvCxnSpPr/>
          <p:nvPr/>
        </p:nvCxnSpPr>
        <p:spPr>
          <a:xfrm rot="10800000">
            <a:off x="4127500" y="2425698"/>
            <a:ext cx="3657600" cy="0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" name="Google Shape;17;p10"/>
          <p:cNvSpPr txBox="1"/>
          <p:nvPr/>
        </p:nvSpPr>
        <p:spPr>
          <a:xfrm>
            <a:off x="4127500" y="1587500"/>
            <a:ext cx="4165600" cy="761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Padre Damián de Veuster 2215, Vitacura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Santiago de Chile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colegio@ssccmanquehue.cl</a:t>
            </a:r>
            <a:endParaRPr sz="1600" b="0" i="0" u="none" strike="noStrike" cap="none">
              <a:solidFill>
                <a:srgbClr val="07234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0"/>
          <p:cNvSpPr txBox="1"/>
          <p:nvPr/>
        </p:nvSpPr>
        <p:spPr>
          <a:xfrm>
            <a:off x="4127500" y="2364644"/>
            <a:ext cx="2692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72345"/>
                </a:solidFill>
                <a:latin typeface="Calibri"/>
                <a:ea typeface="Calibri"/>
                <a:cs typeface="Calibri"/>
                <a:sym typeface="Calibri"/>
              </a:rPr>
              <a:t>www.ssccmanquehue.cl</a:t>
            </a:r>
            <a:endParaRPr sz="1800" b="0" i="0">
              <a:solidFill>
                <a:srgbClr val="07234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0"/>
          <p:cNvSpPr txBox="1"/>
          <p:nvPr/>
        </p:nvSpPr>
        <p:spPr>
          <a:xfrm>
            <a:off x="4410212" y="2779809"/>
            <a:ext cx="224458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rPr>
              <a:t>@ssccmanquehue</a:t>
            </a:r>
            <a:endParaRPr sz="1600" b="0" i="0">
              <a:solidFill>
                <a:srgbClr val="2633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20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205641" y="2868827"/>
            <a:ext cx="229971" cy="229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205641" y="3185643"/>
            <a:ext cx="229971" cy="22997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0"/>
          <p:cNvSpPr txBox="1"/>
          <p:nvPr/>
        </p:nvSpPr>
        <p:spPr>
          <a:xfrm>
            <a:off x="4410212" y="3092961"/>
            <a:ext cx="224458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rPr>
              <a:t>@ssccmanquehue</a:t>
            </a:r>
            <a:endParaRPr sz="1600" b="0" i="0">
              <a:solidFill>
                <a:srgbClr val="2633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" name="Google Shape;23;p10"/>
          <p:cNvCxnSpPr/>
          <p:nvPr/>
        </p:nvCxnSpPr>
        <p:spPr>
          <a:xfrm rot="10800000">
            <a:off x="4127500" y="2792507"/>
            <a:ext cx="3657600" cy="0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4584700"/>
            <a:ext cx="9144000" cy="558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6" name="Google Shape;36;p12"/>
          <p:cNvGrpSpPr/>
          <p:nvPr/>
        </p:nvGrpSpPr>
        <p:grpSpPr>
          <a:xfrm>
            <a:off x="0" y="233573"/>
            <a:ext cx="9144000" cy="4808327"/>
            <a:chOff x="0" y="233573"/>
            <a:chExt cx="9144000" cy="4808327"/>
          </a:xfrm>
        </p:grpSpPr>
        <p:pic>
          <p:nvPicPr>
            <p:cNvPr id="37" name="Google Shape;37;p12"/>
            <p:cNvPicPr preferRelativeResize="0"/>
            <p:nvPr/>
          </p:nvPicPr>
          <p:blipFill rotWithShape="1">
            <a:blip r:embed="rId8">
              <a:alphaModFix amt="46000"/>
            </a:blip>
            <a:srcRect/>
            <a:stretch/>
          </p:blipFill>
          <p:spPr>
            <a:xfrm>
              <a:off x="0" y="4483100"/>
              <a:ext cx="9144000" cy="558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" name="Google Shape;38;p12" descr="LOGO SSCC MANQUEHUE.ai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431193" y="233573"/>
              <a:ext cx="496907" cy="60462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" name="Google Shape;39;p12"/>
            <p:cNvSpPr txBox="1"/>
            <p:nvPr/>
          </p:nvSpPr>
          <p:spPr>
            <a:xfrm>
              <a:off x="6819900" y="4734321"/>
              <a:ext cx="198120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>
                  <a:solidFill>
                    <a:srgbClr val="263358"/>
                  </a:solidFill>
                  <a:latin typeface="Calibri"/>
                  <a:ea typeface="Calibri"/>
                  <a:cs typeface="Calibri"/>
                  <a:sym typeface="Calibri"/>
                </a:rPr>
                <a:t>www.ssccmanquehue.cl</a:t>
              </a:r>
              <a:endParaRPr sz="11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12"/>
            <p:cNvSpPr txBox="1"/>
            <p:nvPr/>
          </p:nvSpPr>
          <p:spPr>
            <a:xfrm>
              <a:off x="5306307" y="4737579"/>
              <a:ext cx="1271607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>
                  <a:solidFill>
                    <a:srgbClr val="263358"/>
                  </a:solidFill>
                  <a:latin typeface="Calibri"/>
                  <a:ea typeface="Calibri"/>
                  <a:cs typeface="Calibri"/>
                  <a:sym typeface="Calibri"/>
                </a:rPr>
                <a:t>@ssccmanquehue</a:t>
              </a:r>
              <a:endParaRPr sz="11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12"/>
            <p:cNvSpPr txBox="1"/>
            <p:nvPr/>
          </p:nvSpPr>
          <p:spPr>
            <a:xfrm>
              <a:off x="3668693" y="4737579"/>
              <a:ext cx="1271607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0" i="0">
                  <a:solidFill>
                    <a:srgbClr val="263358"/>
                  </a:solidFill>
                  <a:latin typeface="Calibri"/>
                  <a:ea typeface="Calibri"/>
                  <a:cs typeface="Calibri"/>
                  <a:sym typeface="Calibri"/>
                </a:rPr>
                <a:t>@ssccmanquehue</a:t>
              </a:r>
              <a:endParaRPr sz="1100" b="0" i="0">
                <a:solidFill>
                  <a:srgbClr val="263358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2" name="Google Shape;42;p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0966" y="4764502"/>
            <a:ext cx="229971" cy="229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105969" y="4761608"/>
            <a:ext cx="229971" cy="2299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" name="Google Shape;44;p12"/>
          <p:cNvCxnSpPr/>
          <p:nvPr/>
        </p:nvCxnSpPr>
        <p:spPr>
          <a:xfrm>
            <a:off x="6688667" y="4686696"/>
            <a:ext cx="0" cy="345877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1d0tujch3M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youtu.be/XJjdnydvbAI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icardo.lobos@ssccmanquehue.cl" TargetMode="External"/><Relationship Id="rId2" Type="http://schemas.openxmlformats.org/officeDocument/2006/relationships/hyperlink" Target="mailto:Magdalena.may@ssccmanquehue.cl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87651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1" name="Google Shape;71;p1"/>
          <p:cNvSpPr txBox="1"/>
          <p:nvPr/>
        </p:nvSpPr>
        <p:spPr>
          <a:xfrm>
            <a:off x="4772906" y="1651001"/>
            <a:ext cx="362179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MÚSICA</a:t>
            </a:r>
            <a:r>
              <a:rPr lang="en-US" sz="18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 smtClean="0">
                <a:solidFill>
                  <a:schemeClr val="dk1"/>
                </a:solidFill>
              </a:rPr>
              <a:t>PRIMEROS </a:t>
            </a:r>
            <a:r>
              <a:rPr lang="en-US" sz="1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BÁSICOS</a:t>
            </a:r>
            <a:endParaRPr sz="1800" b="1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4322019" y="3003009"/>
            <a:ext cx="169065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06/05/2020</a:t>
            </a:r>
            <a:endParaRPr sz="2000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3" name="Google Shape;73;p1"/>
          <p:cNvCxnSpPr/>
          <p:nvPr/>
        </p:nvCxnSpPr>
        <p:spPr>
          <a:xfrm>
            <a:off x="4865945" y="2976076"/>
            <a:ext cx="2484144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4" name="Google Shape;74;p1"/>
          <p:cNvCxnSpPr/>
          <p:nvPr/>
        </p:nvCxnSpPr>
        <p:spPr>
          <a:xfrm>
            <a:off x="4572000" y="1928311"/>
            <a:ext cx="0" cy="1455269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f3944251d_0_5"/>
          <p:cNvSpPr txBox="1">
            <a:spLocks noGrp="1"/>
          </p:cNvSpPr>
          <p:nvPr>
            <p:ph type="title"/>
          </p:nvPr>
        </p:nvSpPr>
        <p:spPr>
          <a:xfrm>
            <a:off x="703891" y="838804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/>
            <a:r>
              <a:rPr lang="es-CL" sz="1800" dirty="0" smtClean="0">
                <a:solidFill>
                  <a:schemeClr val="bg2"/>
                </a:solidFill>
              </a:rPr>
              <a:t>Queridos papás y estudiantes, el objetivo de ésta clase de música es conocer y aprender, de un compositor clásico muy importante  llamado Beethoven. El cuál éste año celebra su natalicio que fue hace 250 años atrás, en Diciembre de 1770.</a:t>
            </a:r>
            <a:br>
              <a:rPr lang="es-CL" sz="1800" dirty="0" smtClean="0">
                <a:solidFill>
                  <a:schemeClr val="bg2"/>
                </a:solidFill>
              </a:rPr>
            </a:br>
            <a:r>
              <a:rPr lang="es-CL" sz="1800" dirty="0" smtClean="0">
                <a:solidFill>
                  <a:schemeClr val="bg2"/>
                </a:solidFill>
              </a:rPr>
              <a:t>Para esto los invito a escuchar y ver atentamente éste trozo musical, de una de sus composiciones más conocidas, “ Marcha turca”.</a:t>
            </a:r>
            <a:br>
              <a:rPr lang="es-CL" sz="1800" dirty="0" smtClean="0">
                <a:solidFill>
                  <a:schemeClr val="bg2"/>
                </a:solidFill>
              </a:rPr>
            </a:br>
            <a:r>
              <a:rPr lang="es-CL" sz="1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CL" sz="1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https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://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youtu.be/1d0tujch3Mk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bg2"/>
                </a:solidFill>
              </a:rPr>
              <a:t/>
            </a:r>
            <a:br>
              <a:rPr lang="en-US" sz="1800" dirty="0" smtClean="0">
                <a:solidFill>
                  <a:schemeClr val="bg2"/>
                </a:solidFill>
              </a:rPr>
            </a:b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</a:t>
            </a:r>
            <a:endParaRPr sz="1800" dirty="0">
              <a:solidFill>
                <a:schemeClr val="bg2"/>
              </a:solidFill>
            </a:endParaRPr>
          </a:p>
        </p:txBody>
      </p:sp>
      <p:sp>
        <p:nvSpPr>
          <p:cNvPr id="3" name="AutoShape 2" descr="Ludwig van Beethoven - Wikipedia, la enciclopedia lib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6898" y="2243239"/>
            <a:ext cx="1729133" cy="21506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3514" y="690734"/>
            <a:ext cx="8239468" cy="2499798"/>
          </a:xfrm>
        </p:spPr>
        <p:txBody>
          <a:bodyPr/>
          <a:lstStyle/>
          <a:p>
            <a:r>
              <a:rPr lang="es-CL" sz="2000" dirty="0" smtClean="0">
                <a:solidFill>
                  <a:schemeClr val="bg2"/>
                </a:solidFill>
              </a:rPr>
              <a:t>Después de ver el video puedes moverte siguiendo la música e imaginar que vas en una marcha siguiendo siempre el pulso y el </a:t>
            </a:r>
            <a:r>
              <a:rPr lang="es-CL" sz="2000" dirty="0" err="1" smtClean="0">
                <a:solidFill>
                  <a:schemeClr val="bg2"/>
                </a:solidFill>
              </a:rPr>
              <a:t>rítmo.También</a:t>
            </a:r>
            <a:r>
              <a:rPr lang="es-CL" sz="2000" dirty="0" smtClean="0">
                <a:solidFill>
                  <a:schemeClr val="bg2"/>
                </a:solidFill>
              </a:rPr>
              <a:t> puedes acompañarte de algún instrumento que hayas construido o simplemente con  las palmas.</a:t>
            </a:r>
            <a:br>
              <a:rPr lang="es-CL" sz="2000" dirty="0" smtClean="0">
                <a:solidFill>
                  <a:schemeClr val="bg2"/>
                </a:solidFill>
              </a:rPr>
            </a:br>
            <a:r>
              <a:rPr lang="es-CL" sz="2000" dirty="0" smtClean="0">
                <a:solidFill>
                  <a:schemeClr val="bg2"/>
                </a:solidFill>
              </a:rPr>
              <a:t>Para esto te dejo éste otro video con la </a:t>
            </a:r>
            <a:r>
              <a:rPr lang="es-CL" sz="2000" dirty="0">
                <a:solidFill>
                  <a:schemeClr val="bg2"/>
                </a:solidFill>
              </a:rPr>
              <a:t>música</a:t>
            </a:r>
            <a:r>
              <a:rPr lang="es-CL" sz="2000" dirty="0" smtClean="0">
                <a:solidFill>
                  <a:schemeClr val="bg2"/>
                </a:solidFill>
              </a:rPr>
              <a:t>.</a:t>
            </a:r>
            <a:br>
              <a:rPr lang="es-CL" sz="2000" dirty="0" smtClean="0">
                <a:solidFill>
                  <a:schemeClr val="bg2"/>
                </a:solidFill>
              </a:rPr>
            </a:br>
            <a:r>
              <a:rPr lang="es-CL" sz="2000" dirty="0">
                <a:solidFill>
                  <a:schemeClr val="bg2"/>
                </a:solidFill>
              </a:rPr>
              <a:t/>
            </a:r>
            <a:br>
              <a:rPr lang="es-CL" sz="2000" dirty="0">
                <a:solidFill>
                  <a:schemeClr val="bg2"/>
                </a:solidFill>
              </a:rPr>
            </a:br>
            <a:r>
              <a:rPr lang="es-CL" sz="2000" dirty="0">
                <a:solidFill>
                  <a:schemeClr val="bg2"/>
                </a:solidFill>
                <a:hlinkClick r:id="rId2"/>
              </a:rPr>
              <a:t>https://</a:t>
            </a:r>
            <a:r>
              <a:rPr lang="es-CL" sz="2000" dirty="0" smtClean="0">
                <a:solidFill>
                  <a:schemeClr val="bg2"/>
                </a:solidFill>
                <a:hlinkClick r:id="rId2"/>
              </a:rPr>
              <a:t>youtu.be/XJjdnydvbAI</a:t>
            </a:r>
            <a:r>
              <a:rPr lang="es-CL" sz="2000" dirty="0" smtClean="0">
                <a:solidFill>
                  <a:schemeClr val="bg2"/>
                </a:solidFill>
              </a:rPr>
              <a:t/>
            </a:r>
            <a:br>
              <a:rPr lang="es-CL" sz="2000" dirty="0" smtClean="0">
                <a:solidFill>
                  <a:schemeClr val="bg2"/>
                </a:solidFill>
              </a:rPr>
            </a:br>
            <a:endParaRPr lang="en-US" sz="2000" dirty="0">
              <a:solidFill>
                <a:schemeClr val="bg2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13" y="2276476"/>
            <a:ext cx="189547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5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6374"/>
            <a:ext cx="8035537" cy="1300083"/>
          </a:xfrm>
        </p:spPr>
        <p:txBody>
          <a:bodyPr/>
          <a:lstStyle/>
          <a:p>
            <a:r>
              <a:rPr lang="es-CL" sz="2000" u="sng" dirty="0" smtClean="0">
                <a:solidFill>
                  <a:schemeClr val="bg2"/>
                </a:solidFill>
              </a:rPr>
              <a:t>Responde las siguientes preguntas con la ayuda de tus papás o un adulto</a:t>
            </a:r>
            <a:br>
              <a:rPr lang="es-CL" sz="2000" u="sng" dirty="0" smtClean="0">
                <a:solidFill>
                  <a:schemeClr val="bg2"/>
                </a:solidFill>
              </a:rPr>
            </a:br>
            <a:r>
              <a:rPr lang="es-CL" sz="2000" dirty="0">
                <a:solidFill>
                  <a:schemeClr val="bg2"/>
                </a:solidFill>
              </a:rPr>
              <a:t/>
            </a:r>
            <a:br>
              <a:rPr lang="es-CL" sz="2000" dirty="0">
                <a:solidFill>
                  <a:schemeClr val="bg2"/>
                </a:solidFill>
              </a:rPr>
            </a:br>
            <a:r>
              <a:rPr lang="es-CL" sz="2000" dirty="0" smtClean="0">
                <a:solidFill>
                  <a:schemeClr val="bg2"/>
                </a:solidFill>
              </a:rPr>
              <a:t>¿ lograste seguir la música marchando?¿Pudiste seguir su pulso y ritmo?</a:t>
            </a:r>
            <a:br>
              <a:rPr lang="es-CL" sz="2000" dirty="0" smtClean="0">
                <a:solidFill>
                  <a:schemeClr val="bg2"/>
                </a:solidFill>
              </a:rPr>
            </a:br>
            <a:r>
              <a:rPr lang="es-CL" sz="2000" dirty="0">
                <a:solidFill>
                  <a:schemeClr val="bg2"/>
                </a:solidFill>
              </a:rPr>
              <a:t/>
            </a:r>
            <a:br>
              <a:rPr lang="es-CL" sz="2000" dirty="0">
                <a:solidFill>
                  <a:schemeClr val="bg2"/>
                </a:solidFill>
              </a:rPr>
            </a:br>
            <a:r>
              <a:rPr lang="es-CL" sz="2000" dirty="0" smtClean="0">
                <a:solidFill>
                  <a:schemeClr val="bg2"/>
                </a:solidFill>
              </a:rPr>
              <a:t>¿qué aprendiste hoy con éste trabajo?</a:t>
            </a:r>
            <a:br>
              <a:rPr lang="es-CL" sz="2000" dirty="0" smtClean="0">
                <a:solidFill>
                  <a:schemeClr val="bg2"/>
                </a:solidFill>
              </a:rPr>
            </a:br>
            <a:r>
              <a:rPr lang="es-CL" sz="2000" dirty="0">
                <a:solidFill>
                  <a:schemeClr val="bg2"/>
                </a:solidFill>
              </a:rPr>
              <a:t/>
            </a:r>
            <a:br>
              <a:rPr lang="es-CL" sz="2000" dirty="0">
                <a:solidFill>
                  <a:schemeClr val="bg2"/>
                </a:solidFill>
              </a:rPr>
            </a:br>
            <a:r>
              <a:rPr lang="es-CL" sz="2000" dirty="0" smtClean="0">
                <a:solidFill>
                  <a:schemeClr val="bg2"/>
                </a:solidFill>
              </a:rPr>
              <a:t>¿ Qué te gustaría saber sobre Beethoven?</a:t>
            </a:r>
            <a:br>
              <a:rPr lang="es-CL" sz="2000" dirty="0" smtClean="0">
                <a:solidFill>
                  <a:schemeClr val="bg2"/>
                </a:solidFill>
              </a:rPr>
            </a:br>
            <a:r>
              <a:rPr lang="es-CL" sz="2000" dirty="0">
                <a:solidFill>
                  <a:schemeClr val="bg2"/>
                </a:solidFill>
              </a:rPr>
              <a:t/>
            </a:r>
            <a:br>
              <a:rPr lang="es-CL" sz="2000" dirty="0">
                <a:solidFill>
                  <a:schemeClr val="bg2"/>
                </a:solidFill>
              </a:rPr>
            </a:br>
            <a:r>
              <a:rPr lang="es-CL" sz="2000" dirty="0" smtClean="0">
                <a:solidFill>
                  <a:schemeClr val="bg2"/>
                </a:solidFill>
              </a:rPr>
              <a:t>¿ Habían escuchado ésta música en algún programa infantil? ¿cuál? y</a:t>
            </a:r>
            <a:br>
              <a:rPr lang="es-CL" sz="2000" dirty="0" smtClean="0">
                <a:solidFill>
                  <a:schemeClr val="bg2"/>
                </a:solidFill>
              </a:rPr>
            </a:br>
            <a:r>
              <a:rPr lang="es-CL" sz="2000" dirty="0" smtClean="0">
                <a:solidFill>
                  <a:schemeClr val="bg2"/>
                </a:solidFill>
              </a:rPr>
              <a:t>¿ sabían que era de Beethoven?</a:t>
            </a:r>
            <a:br>
              <a:rPr lang="es-CL" sz="2000" dirty="0" smtClean="0">
                <a:solidFill>
                  <a:schemeClr val="bg2"/>
                </a:solidFill>
              </a:rPr>
            </a:br>
            <a:r>
              <a:rPr lang="es-CL" sz="2000" dirty="0">
                <a:solidFill>
                  <a:schemeClr val="bg2"/>
                </a:solidFill>
              </a:rPr>
              <a:t/>
            </a:r>
            <a:br>
              <a:rPr lang="es-CL" sz="2000" dirty="0">
                <a:solidFill>
                  <a:schemeClr val="bg2"/>
                </a:solidFill>
              </a:rPr>
            </a:br>
            <a:r>
              <a:rPr lang="es-CL" sz="2000" dirty="0" smtClean="0">
                <a:solidFill>
                  <a:schemeClr val="bg2"/>
                </a:solidFill>
                <a:hlinkClick r:id="rId2"/>
              </a:rPr>
              <a:t>Magdalena.may@ssccmanquehue.cl</a:t>
            </a:r>
            <a:r>
              <a:rPr lang="es-CL" sz="2000" smtClean="0">
                <a:solidFill>
                  <a:schemeClr val="bg2"/>
                </a:solidFill>
              </a:rPr>
              <a:t/>
            </a:r>
            <a:br>
              <a:rPr lang="es-CL" sz="2000" smtClean="0">
                <a:solidFill>
                  <a:schemeClr val="bg2"/>
                </a:solidFill>
              </a:rPr>
            </a:br>
            <a:r>
              <a:rPr lang="es-CL" sz="2000" smtClean="0">
                <a:solidFill>
                  <a:schemeClr val="bg2"/>
                </a:solidFill>
                <a:hlinkClick r:id="rId3"/>
              </a:rPr>
              <a:t>Ricardo.lobos@ssccmanquehue.cl</a:t>
            </a:r>
            <a:r>
              <a:rPr lang="es-CL" sz="2000" smtClean="0">
                <a:solidFill>
                  <a:schemeClr val="bg2"/>
                </a:solidFill>
              </a:rPr>
              <a:t/>
            </a:r>
            <a:br>
              <a:rPr lang="es-CL" sz="2000" smtClean="0">
                <a:solidFill>
                  <a:schemeClr val="bg2"/>
                </a:solidFill>
              </a:rPr>
            </a:br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2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4151"/>
            <a:ext cx="9144000" cy="5187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103</Words>
  <Application>Microsoft Office PowerPoint</Application>
  <PresentationFormat>Presentación en pantalla (16:9)</PresentationFormat>
  <Paragraphs>7</Paragraphs>
  <Slides>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Tema de Office</vt:lpstr>
      <vt:lpstr>Diseño personalizado</vt:lpstr>
      <vt:lpstr>Presentación de PowerPoint</vt:lpstr>
      <vt:lpstr>Queridos papás y estudiantes, el objetivo de ésta clase de música es conocer y aprender, de un compositor clásico muy importante  llamado Beethoven. El cuál éste año celebra su natalicio que fue hace 250 años atrás, en Diciembre de 1770. Para esto los invito a escuchar y ver atentamente éste trozo musical, de una de sus composiciones más conocidas, “ Marcha turca”.                                        https://youtu.be/1d0tujch3Mk                                                                       </vt:lpstr>
      <vt:lpstr>Después de ver el video puedes moverte siguiendo la música e imaginar que vas en una marcha siguiendo siempre el pulso y el rítmo.También puedes acompañarte de algún instrumento que hayas construido o simplemente con  las palmas. Para esto te dejo éste otro video con la música.  https://youtu.be/XJjdnydvbAI </vt:lpstr>
      <vt:lpstr>Responde las siguientes preguntas con la ayuda de tus papás o un adulto  ¿ lograste seguir la música marchando?¿Pudiste seguir su pulso y ritmo?  ¿qué aprendiste hoy con éste trabajo?  ¿ Qué te gustaría saber sobre Beethoven?  ¿ Habían escuchado ésta música en algún programa infantil? ¿cuál? y ¿ sabían que era de Beethoven?  Magdalena.may@ssccmanquehue.cl Ricardo.lobos@ssccmanquehue.cl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Ricardo Torrejon</cp:lastModifiedBy>
  <cp:revision>70</cp:revision>
  <dcterms:created xsi:type="dcterms:W3CDTF">2019-10-23T01:32:31Z</dcterms:created>
  <dcterms:modified xsi:type="dcterms:W3CDTF">2020-05-04T13:38:42Z</dcterms:modified>
</cp:coreProperties>
</file>