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67" r:id="rId3"/>
    <p:sldId id="268" r:id="rId4"/>
    <p:sldId id="270" r:id="rId5"/>
    <p:sldId id="269" r:id="rId6"/>
    <p:sldId id="265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79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ELI/pRI7BrvarwNKcPSjNieRM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18" y="72"/>
      </p:cViewPr>
      <p:guideLst>
        <p:guide orient="horz" pos="162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6378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730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6613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75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6107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444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5157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640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1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4127500" y="1768473"/>
            <a:ext cx="4406900" cy="140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335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335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3916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1_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99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683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21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5420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746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976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8091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1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sicaencuarentena@ssccmanquehue.cl" TargetMode="External"/><Relationship Id="rId2" Type="http://schemas.openxmlformats.org/officeDocument/2006/relationships/hyperlink" Target="https://youtu.be/-cPxIottFe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87651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1" name="Google Shape;71;p1"/>
          <p:cNvSpPr txBox="1"/>
          <p:nvPr/>
        </p:nvSpPr>
        <p:spPr>
          <a:xfrm>
            <a:off x="4772906" y="1651001"/>
            <a:ext cx="362179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MÚSICA</a:t>
            </a: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1"/>
                </a:solidFill>
              </a:rPr>
              <a:t>PRIMEROS </a:t>
            </a:r>
            <a:r>
              <a:rPr lang="en-US" sz="18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BÁSICOS</a:t>
            </a:r>
            <a:endParaRPr sz="1800" b="1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4772906" y="3038161"/>
            <a:ext cx="25771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chemeClr val="dk1"/>
                </a:solidFill>
              </a:rPr>
              <a:t>12</a:t>
            </a:r>
            <a:r>
              <a:rPr lang="en-US" sz="2000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/06/2020</a:t>
            </a:r>
            <a:endParaRPr sz="20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" name="Google Shape;73;p1"/>
          <p:cNvCxnSpPr/>
          <p:nvPr/>
        </p:nvCxnSpPr>
        <p:spPr>
          <a:xfrm>
            <a:off x="4865945" y="2976076"/>
            <a:ext cx="2484144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4" name="Google Shape;74;p1"/>
          <p:cNvCxnSpPr/>
          <p:nvPr/>
        </p:nvCxnSpPr>
        <p:spPr>
          <a:xfrm>
            <a:off x="4572000" y="1928311"/>
            <a:ext cx="0" cy="145526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Los invito a conocer una hermosa canción andina, “Soy un colla chiquitito”</a:t>
            </a:r>
            <a:endParaRPr lang="en-US" dirty="0"/>
          </a:p>
        </p:txBody>
      </p:sp>
      <p:pic>
        <p:nvPicPr>
          <p:cNvPr id="4" name="Marcador de contenido 3" descr="&lt;strong&gt;Altiplano&lt;/strong&gt; Andino » Yluux.com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37" y="1815643"/>
            <a:ext cx="5778642" cy="2278836"/>
          </a:xfrm>
        </p:spPr>
      </p:pic>
    </p:spTree>
    <p:extLst>
      <p:ext uri="{BB962C8B-B14F-4D97-AF65-F5344CB8AC3E}">
        <p14:creationId xmlns:p14="http://schemas.microsoft.com/office/powerpoint/2010/main" val="42157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“Soy un colla chiquitito”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1800" dirty="0" smtClean="0"/>
              <a:t>Soy un colla chiquitito vivo sólo en un ranchito.</a:t>
            </a:r>
          </a:p>
          <a:p>
            <a:pPr marL="0" indent="0">
              <a:buNone/>
            </a:pPr>
            <a:r>
              <a:rPr lang="es-CL" sz="1800" dirty="0" smtClean="0"/>
              <a:t>Tengo poncho y un sombrero y unas ojotas de cuero.</a:t>
            </a:r>
          </a:p>
          <a:p>
            <a:pPr marL="0" indent="0">
              <a:buNone/>
            </a:pPr>
            <a:r>
              <a:rPr lang="es-CL" sz="1800" dirty="0" smtClean="0"/>
              <a:t>Con mi burro y con mi perro ya me voy camino al cerro.</a:t>
            </a:r>
          </a:p>
          <a:p>
            <a:pPr marL="0" indent="0">
              <a:buNone/>
            </a:pPr>
            <a:r>
              <a:rPr lang="es-CL" sz="1800" dirty="0" smtClean="0"/>
              <a:t>Cuando toco en mi quena se me van todas las penas.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103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5397" y="371878"/>
            <a:ext cx="6683765" cy="678207"/>
          </a:xfrm>
        </p:spPr>
        <p:txBody>
          <a:bodyPr/>
          <a:lstStyle/>
          <a:p>
            <a:r>
              <a:rPr lang="es-CL" dirty="0" smtClean="0"/>
              <a:t>Los collas pueblo del altiplano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33034" y="1408856"/>
            <a:ext cx="6570563" cy="899599"/>
          </a:xfrm>
        </p:spPr>
        <p:txBody>
          <a:bodyPr>
            <a:normAutofit fontScale="25000" lnSpcReduction="20000"/>
          </a:bodyPr>
          <a:lstStyle/>
          <a:p>
            <a:r>
              <a:rPr lang="es-CL" sz="4400" dirty="0" smtClean="0"/>
              <a:t>Los collas habitan en el altiplano de Bolivia, Argentina y Chile.</a:t>
            </a:r>
          </a:p>
          <a:p>
            <a:r>
              <a:rPr lang="es-ES" sz="4400" dirty="0"/>
              <a:t>Poblaron la zona de la Cordillera de Atacama. </a:t>
            </a:r>
            <a:endParaRPr lang="es-ES" sz="4400" dirty="0" smtClean="0"/>
          </a:p>
          <a:p>
            <a:r>
              <a:rPr lang="es-ES" sz="4400" dirty="0" smtClean="0"/>
              <a:t>Cosechan sus propios cultivos de verduras, frutas y tienen sus animales.</a:t>
            </a:r>
          </a:p>
          <a:p>
            <a:r>
              <a:rPr lang="es-ES" sz="4400" dirty="0" smtClean="0"/>
              <a:t>Los instrumentos musicales que utilizan son la quena, zampoña </a:t>
            </a:r>
          </a:p>
          <a:p>
            <a:endParaRPr lang="es-ES" sz="4200" dirty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370" y="2953710"/>
            <a:ext cx="3167563" cy="210786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097" y="3389017"/>
            <a:ext cx="2857500" cy="1600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4932" y="953049"/>
            <a:ext cx="1669068" cy="171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3791" y="468083"/>
            <a:ext cx="6492898" cy="354220"/>
          </a:xfrm>
        </p:spPr>
        <p:txBody>
          <a:bodyPr>
            <a:normAutofit fontScale="90000"/>
          </a:bodyPr>
          <a:lstStyle/>
          <a:p>
            <a:r>
              <a:rPr lang="es-CL" sz="1800" dirty="0" smtClean="0"/>
              <a:t>Los invito a escuchar ésta canción aprenderla y cantarla</a:t>
            </a:r>
            <a:r>
              <a:rPr lang="es-CL" sz="1800" dirty="0"/>
              <a:t>. </a:t>
            </a:r>
            <a:r>
              <a:rPr lang="es-CL" sz="1800" dirty="0">
                <a:hlinkClick r:id="rId2"/>
              </a:rPr>
              <a:t>https://youtu.be/-</a:t>
            </a:r>
            <a:r>
              <a:rPr lang="es-CL" sz="1800" dirty="0" smtClean="0">
                <a:hlinkClick r:id="rId2"/>
              </a:rPr>
              <a:t>cPxIottFeQ</a:t>
            </a: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1800" dirty="0" smtClean="0"/>
              <a:t>Después de practicarla varias veces y sabérsela muy bien, se graban y la envían a éste correo, poniendo nombre, apellido y curso a dónde dice “</a:t>
            </a:r>
            <a:r>
              <a:rPr lang="es-CL" sz="1800" dirty="0" err="1" smtClean="0"/>
              <a:t>Name</a:t>
            </a:r>
            <a:r>
              <a:rPr lang="es-CL" sz="1800" dirty="0" smtClean="0"/>
              <a:t>”</a:t>
            </a:r>
            <a:br>
              <a:rPr lang="es-CL" sz="1800" dirty="0" smtClean="0"/>
            </a:br>
            <a:r>
              <a:rPr lang="es-CL" sz="1800" dirty="0" smtClean="0">
                <a:hlinkClick r:id="rId3"/>
              </a:rPr>
              <a:t>musicaencuarentena@ssccmanquehue.cl</a:t>
            </a:r>
            <a:r>
              <a:rPr lang="es-CL" sz="1800" dirty="0" smtClean="0"/>
              <a:t/>
            </a:r>
            <a:br>
              <a:rPr lang="es-CL" sz="1800" dirty="0" smtClean="0"/>
            </a:br>
            <a:r>
              <a:rPr lang="es-CL" sz="2200" dirty="0" smtClean="0"/>
              <a:t/>
            </a:r>
            <a:br>
              <a:rPr lang="es-CL" sz="2200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                          </a:t>
            </a:r>
            <a:endParaRPr lang="en-US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96138" y="3513138"/>
            <a:ext cx="61461" cy="4603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6488" y="2853829"/>
            <a:ext cx="1749859" cy="193651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4208" y="2853829"/>
            <a:ext cx="2466975" cy="18478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3789" y="285382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4151"/>
            <a:ext cx="9144000" cy="518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1095</TotalTime>
  <Words>138</Words>
  <Application>Microsoft Office PowerPoint</Application>
  <PresentationFormat>Presentación en pantalla (16:9)</PresentationFormat>
  <Paragraphs>15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Espiral</vt:lpstr>
      <vt:lpstr>Presentación de PowerPoint</vt:lpstr>
      <vt:lpstr>Los invito a conocer una hermosa canción andina, “Soy un colla chiquitito”</vt:lpstr>
      <vt:lpstr>“Soy un colla chiquitito”</vt:lpstr>
      <vt:lpstr>Los collas pueblo del altiplano</vt:lpstr>
      <vt:lpstr>Los invito a escuchar ésta canción aprenderla y cantarla. https://youtu.be/-cPxIottFeQ  Después de practicarla varias veces y sabérsela muy bien, se graban y la envían a éste correo, poniendo nombre, apellido y curso a dónde dice “Name” musicaencuarentena@ssccmanquehue.cl                           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Ricardo Torrejon</cp:lastModifiedBy>
  <cp:revision>91</cp:revision>
  <dcterms:created xsi:type="dcterms:W3CDTF">2019-10-23T01:32:31Z</dcterms:created>
  <dcterms:modified xsi:type="dcterms:W3CDTF">2020-06-23T20:55:18Z</dcterms:modified>
</cp:coreProperties>
</file>