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821" r:id="rId2"/>
  </p:sldMasterIdLst>
  <p:notesMasterIdLst>
    <p:notesMasterId r:id="rId8"/>
  </p:notesMasterIdLst>
  <p:sldIdLst>
    <p:sldId id="256" r:id="rId3"/>
    <p:sldId id="271" r:id="rId4"/>
    <p:sldId id="272" r:id="rId5"/>
    <p:sldId id="273" r:id="rId6"/>
    <p:sldId id="265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79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ELI/pRI7BrvarwNKcPSjNieRM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18" y="72"/>
      </p:cViewPr>
      <p:guideLst>
        <p:guide orient="horz" pos="1620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AC9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4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11"/>
          <p:cNvPicPr preferRelativeResize="0"/>
          <p:nvPr/>
        </p:nvPicPr>
        <p:blipFill rotWithShape="1">
          <a:blip r:embed="rId2">
            <a:alphaModFix amt="30000"/>
          </a:blip>
          <a:srcRect/>
          <a:stretch/>
        </p:blipFill>
        <p:spPr>
          <a:xfrm>
            <a:off x="0" y="4470400"/>
            <a:ext cx="9144000" cy="5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1" descr="LOGO SSCC MANQUEHUE.a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4129" y="1357036"/>
            <a:ext cx="1744571" cy="2122764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4127500" y="1768473"/>
            <a:ext cx="4406900" cy="140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35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26335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29" name="Google Shape;29;p11"/>
          <p:cNvCxnSpPr/>
          <p:nvPr/>
        </p:nvCxnSpPr>
        <p:spPr>
          <a:xfrm>
            <a:off x="3860800" y="1638300"/>
            <a:ext cx="0" cy="1536698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" name="Google Shape;3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584700"/>
            <a:ext cx="9144000" cy="55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11"/>
          <p:cNvCxnSpPr/>
          <p:nvPr/>
        </p:nvCxnSpPr>
        <p:spPr>
          <a:xfrm rot="10800000">
            <a:off x="4127500" y="2628898"/>
            <a:ext cx="28321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369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1538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8932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02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4575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Diseño personalizado">
  <p:cSld name="4_Diseño personalizad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15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338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21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603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4716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7216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1129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AC9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4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5">
            <a:alphaModFix amt="30000"/>
          </a:blip>
          <a:srcRect/>
          <a:stretch/>
        </p:blipFill>
        <p:spPr>
          <a:xfrm>
            <a:off x="0" y="4470400"/>
            <a:ext cx="9144000" cy="5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0" descr="LOGO SSCC MANQUEHUE.ai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824129" y="1357036"/>
            <a:ext cx="1744571" cy="212276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0"/>
          <p:cNvSpPr txBox="1"/>
          <p:nvPr/>
        </p:nvSpPr>
        <p:spPr>
          <a:xfrm>
            <a:off x="4127500" y="1768473"/>
            <a:ext cx="4406900" cy="140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358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263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Google Shape;14;p10"/>
          <p:cNvCxnSpPr/>
          <p:nvPr/>
        </p:nvCxnSpPr>
        <p:spPr>
          <a:xfrm>
            <a:off x="3860800" y="1587500"/>
            <a:ext cx="0" cy="1828114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" name="Google Shape;15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4584700"/>
            <a:ext cx="9144000" cy="55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10"/>
          <p:cNvCxnSpPr/>
          <p:nvPr/>
        </p:nvCxnSpPr>
        <p:spPr>
          <a:xfrm rot="10800000">
            <a:off x="4127500" y="2425698"/>
            <a:ext cx="36576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17;p10"/>
          <p:cNvSpPr txBox="1"/>
          <p:nvPr/>
        </p:nvSpPr>
        <p:spPr>
          <a:xfrm>
            <a:off x="4127500" y="1587500"/>
            <a:ext cx="4165600" cy="761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Padre Damián de Veuster 2215, Vitacura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Santiago de Chile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colegio@ssccmanquehue.cl</a:t>
            </a:r>
            <a:endParaRPr sz="1600" b="0" i="0" u="none" strike="noStrike" cap="none">
              <a:solidFill>
                <a:srgbClr val="07234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0"/>
          <p:cNvSpPr txBox="1"/>
          <p:nvPr/>
        </p:nvSpPr>
        <p:spPr>
          <a:xfrm>
            <a:off x="4127500" y="2364644"/>
            <a:ext cx="269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www.ssccmanquehue.cl</a:t>
            </a:r>
            <a:endParaRPr sz="1800" b="0" i="0">
              <a:solidFill>
                <a:srgbClr val="07234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0"/>
          <p:cNvSpPr txBox="1"/>
          <p:nvPr/>
        </p:nvSpPr>
        <p:spPr>
          <a:xfrm>
            <a:off x="4410212" y="2779809"/>
            <a:ext cx="224458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>
                <a:solidFill>
                  <a:srgbClr val="263358"/>
                </a:solidFill>
                <a:latin typeface="Calibri"/>
                <a:ea typeface="Calibri"/>
                <a:cs typeface="Calibri"/>
                <a:sym typeface="Calibri"/>
              </a:rPr>
              <a:t>@ssccmanquehue</a:t>
            </a:r>
            <a:endParaRPr sz="1600" b="0" i="0">
              <a:solidFill>
                <a:srgbClr val="26335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205641" y="2868827"/>
            <a:ext cx="229971" cy="229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205641" y="3185643"/>
            <a:ext cx="229971" cy="22997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/>
        </p:nvSpPr>
        <p:spPr>
          <a:xfrm>
            <a:off x="4410212" y="3092961"/>
            <a:ext cx="224458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>
                <a:solidFill>
                  <a:srgbClr val="263358"/>
                </a:solidFill>
                <a:latin typeface="Calibri"/>
                <a:ea typeface="Calibri"/>
                <a:cs typeface="Calibri"/>
                <a:sym typeface="Calibri"/>
              </a:rPr>
              <a:t>@ssccmanquehue</a:t>
            </a:r>
            <a:endParaRPr sz="1600" b="0" i="0">
              <a:solidFill>
                <a:srgbClr val="26335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" name="Google Shape;23;p10"/>
          <p:cNvCxnSpPr/>
          <p:nvPr/>
        </p:nvCxnSpPr>
        <p:spPr>
          <a:xfrm rot="10800000">
            <a:off x="4127500" y="2792507"/>
            <a:ext cx="36576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34BA8-6CFD-480C-B51A-EF5ABB10E557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C737C-3949-419F-8696-A613B9FBBD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2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4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sWqo7WaHJn4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jAmKT4ZpGLo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sicaencuarentena@ssccmanquehue.cl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87651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1" name="Google Shape;71;p1"/>
          <p:cNvSpPr txBox="1"/>
          <p:nvPr/>
        </p:nvSpPr>
        <p:spPr>
          <a:xfrm>
            <a:off x="4772906" y="1651001"/>
            <a:ext cx="362179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MÚSICA,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1" dirty="0" smtClean="0">
                <a:solidFill>
                  <a:schemeClr val="dk1"/>
                </a:solidFill>
              </a:rPr>
              <a:t>PRIMEROS </a:t>
            </a:r>
            <a:r>
              <a:rPr lang="en-US" sz="1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BÁSICOS</a:t>
            </a:r>
            <a:endParaRPr sz="1800" b="1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4322019" y="3003009"/>
            <a:ext cx="169065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i="1" dirty="0" smtClean="0">
                <a:solidFill>
                  <a:schemeClr val="dk1"/>
                </a:solidFill>
              </a:rPr>
              <a:t>03</a:t>
            </a:r>
            <a:r>
              <a:rPr lang="en-US" sz="2000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/08/2020</a:t>
            </a:r>
            <a:endParaRPr sz="20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1"/>
          <p:cNvCxnSpPr/>
          <p:nvPr/>
        </p:nvCxnSpPr>
        <p:spPr>
          <a:xfrm>
            <a:off x="4865945" y="2976076"/>
            <a:ext cx="2484144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" name="Google Shape;74;p1"/>
          <p:cNvCxnSpPr/>
          <p:nvPr/>
        </p:nvCxnSpPr>
        <p:spPr>
          <a:xfrm>
            <a:off x="4572000" y="1928311"/>
            <a:ext cx="0" cy="145526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>Queridos niños y niñas, el objetivo de ésta actividad es trabajar la coordinación psicomotriz y el ritmo.</a:t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>Para esto trabajaremos con juegos de palmas que sé que ya conocen varios.</a:t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>Revisen las veces que sea necesario el video, para aprenderse los versos rítmicos y el movimiento de las manos.</a:t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https://</a:t>
            </a: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youtu.be/sWqo7WaHJn4</a:t>
            </a: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112" y="3080625"/>
            <a:ext cx="2466975" cy="18478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2912" y="30806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>Después de practicar los juegos anteriores, les dejo el último video con éste otro entretenido juego. Se trabaja también en pareja y los dos tienen que hacer los mismos saltos con las piernas juntas y luego separadas. Si uno de la pareja se equivoca, pierde la pareja. Pueden invitar a jugar a toda la familia.</a:t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>El nuevo juego se llama “ Chiri </a:t>
            </a:r>
            <a:r>
              <a:rPr lang="es-CL" sz="2400" dirty="0" err="1" smtClean="0">
                <a:solidFill>
                  <a:schemeClr val="accent4">
                    <a:lumMod val="50000"/>
                  </a:schemeClr>
                </a:solidFill>
              </a:rPr>
              <a:t>chiri</a:t>
            </a:r>
            <a:r>
              <a:rPr lang="es-CL" sz="2400" dirty="0">
                <a:solidFill>
                  <a:schemeClr val="accent4">
                    <a:lumMod val="50000"/>
                  </a:schemeClr>
                </a:solidFill>
              </a:rPr>
              <a:t>”. </a:t>
            </a:r>
            <a:r>
              <a:rPr lang="es-CL" sz="2400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https://</a:t>
            </a: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youtu.be/jAmKT4ZpGLo</a:t>
            </a: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512" y="3046612"/>
            <a:ext cx="2619375" cy="17430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712" y="299621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0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Si quieren mostrarnos sus videos con éstos juegos de mano, por favor mándenlo a éste correo: </a:t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</a:b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  <a:latin typeface="+mn-lt"/>
                <a:hlinkClick r:id="rId3"/>
              </a:rPr>
              <a:t>Musicaencuarentena@ssccmanquehue.cl</a:t>
            </a:r>
            <a:r>
              <a:rPr lang="es-CL" sz="24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/>
            </a:r>
            <a:br>
              <a:rPr lang="es-CL" sz="24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</a:br>
            <a:r>
              <a:rPr lang="es-CL" sz="240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 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511999"/>
            <a:ext cx="7886700" cy="3120723"/>
          </a:xfrm>
        </p:spPr>
        <p:txBody>
          <a:bodyPr/>
          <a:lstStyle/>
          <a:p>
            <a:r>
              <a:rPr lang="es-CL" dirty="0" smtClean="0"/>
              <a:t>                                                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9850" y="2061862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55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44151"/>
            <a:ext cx="9144000" cy="5187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106</Words>
  <Application>Microsoft Office PowerPoint</Application>
  <PresentationFormat>Presentación en pantalla (16:9)</PresentationFormat>
  <Paragraphs>7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1_Tema de Office</vt:lpstr>
      <vt:lpstr>Presentación de PowerPoint</vt:lpstr>
      <vt:lpstr>Queridos niños y niñas, el objetivo de ésta actividad es trabajar la coordinación psicomotriz y el ritmo. Para esto trabajaremos con juegos de palmas que sé que ya conocen varios. Revisen las veces que sea necesario el video, para aprenderse los versos rítmicos y el movimiento de las manos.  https://youtu.be/sWqo7WaHJn4   </vt:lpstr>
      <vt:lpstr>Después de practicar los juegos anteriores, les dejo el último video con éste otro entretenido juego. Se trabaja también en pareja y los dos tienen que hacer los mismos saltos con las piernas juntas y luego separadas. Si uno de la pareja se equivoca, pierde la pareja. Pueden invitar a jugar a toda la familia. El nuevo juego se llama “ Chiri chiri”. https://youtu.be/jAmKT4ZpGLo   </vt:lpstr>
      <vt:lpstr>Si quieren mostrarnos sus videos con éstos juegos de mano, por favor mándenlo a éste correo:  Musicaencuarentena@ssccmanquehue.cl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Ricardo Torrejon</cp:lastModifiedBy>
  <cp:revision>145</cp:revision>
  <dcterms:created xsi:type="dcterms:W3CDTF">2019-10-23T01:32:31Z</dcterms:created>
  <dcterms:modified xsi:type="dcterms:W3CDTF">2020-07-29T15:11:27Z</dcterms:modified>
</cp:coreProperties>
</file>