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69" r:id="rId4"/>
    <p:sldId id="270" r:id="rId5"/>
    <p:sldId id="272" r:id="rId6"/>
    <p:sldId id="273" r:id="rId7"/>
    <p:sldId id="265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79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7" roundtripDataSignature="AMtx7mjELI/pRI7BrvarwNKcPSjNieRM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18" y="77"/>
      </p:cViewPr>
      <p:guideLst>
        <p:guide orient="horz" pos="1620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AC9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4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26;p11"/>
          <p:cNvPicPr preferRelativeResize="0"/>
          <p:nvPr/>
        </p:nvPicPr>
        <p:blipFill rotWithShape="1">
          <a:blip r:embed="rId2">
            <a:alphaModFix amt="30000"/>
          </a:blip>
          <a:srcRect/>
          <a:stretch/>
        </p:blipFill>
        <p:spPr>
          <a:xfrm>
            <a:off x="0" y="4470400"/>
            <a:ext cx="9144000" cy="55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1" descr="LOGO SSCC MANQUEHUE.a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4129" y="1357036"/>
            <a:ext cx="1744571" cy="2122764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4127500" y="1768473"/>
            <a:ext cx="4406900" cy="1406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35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26335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cxnSp>
        <p:nvCxnSpPr>
          <p:cNvPr id="29" name="Google Shape;29;p11"/>
          <p:cNvCxnSpPr/>
          <p:nvPr/>
        </p:nvCxnSpPr>
        <p:spPr>
          <a:xfrm>
            <a:off x="3860800" y="1638300"/>
            <a:ext cx="0" cy="1536698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0" name="Google Shape;30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584700"/>
            <a:ext cx="9144000" cy="558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" name="Google Shape;31;p11"/>
          <p:cNvCxnSpPr/>
          <p:nvPr/>
        </p:nvCxnSpPr>
        <p:spPr>
          <a:xfrm rot="10800000">
            <a:off x="4127500" y="2628898"/>
            <a:ext cx="28321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60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709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6112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479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2165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seño personalizado">
  <p:cSld name="2_Diseño personalizado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6971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seño personalizado">
  <p:cSld name="3_Diseño personalizado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067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7901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863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9756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4225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9979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1952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AC9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4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1;p10"/>
          <p:cNvPicPr preferRelativeResize="0"/>
          <p:nvPr/>
        </p:nvPicPr>
        <p:blipFill rotWithShape="1">
          <a:blip r:embed="rId5">
            <a:alphaModFix amt="30000"/>
          </a:blip>
          <a:srcRect/>
          <a:stretch/>
        </p:blipFill>
        <p:spPr>
          <a:xfrm>
            <a:off x="0" y="4470400"/>
            <a:ext cx="9144000" cy="55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0" descr="LOGO SSCC MANQUEHUE.ai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824129" y="1357036"/>
            <a:ext cx="1744571" cy="212276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0"/>
          <p:cNvSpPr txBox="1"/>
          <p:nvPr/>
        </p:nvSpPr>
        <p:spPr>
          <a:xfrm>
            <a:off x="4127500" y="1768473"/>
            <a:ext cx="4406900" cy="1406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358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263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" name="Google Shape;14;p10"/>
          <p:cNvCxnSpPr/>
          <p:nvPr/>
        </p:nvCxnSpPr>
        <p:spPr>
          <a:xfrm>
            <a:off x="3860800" y="1587500"/>
            <a:ext cx="0" cy="1828114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" name="Google Shape;15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4584700"/>
            <a:ext cx="9144000" cy="558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Google Shape;16;p10"/>
          <p:cNvCxnSpPr/>
          <p:nvPr/>
        </p:nvCxnSpPr>
        <p:spPr>
          <a:xfrm rot="10800000">
            <a:off x="4127500" y="2425698"/>
            <a:ext cx="3657600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" name="Google Shape;17;p10"/>
          <p:cNvSpPr txBox="1"/>
          <p:nvPr/>
        </p:nvSpPr>
        <p:spPr>
          <a:xfrm>
            <a:off x="4127500" y="1587500"/>
            <a:ext cx="4165600" cy="761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72345"/>
                </a:solidFill>
                <a:latin typeface="Calibri"/>
                <a:ea typeface="Calibri"/>
                <a:cs typeface="Calibri"/>
                <a:sym typeface="Calibri"/>
              </a:rPr>
              <a:t>Padre Damián de Veuster 2215, Vitacura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72345"/>
                </a:solidFill>
                <a:latin typeface="Calibri"/>
                <a:ea typeface="Calibri"/>
                <a:cs typeface="Calibri"/>
                <a:sym typeface="Calibri"/>
              </a:rPr>
              <a:t>Santiago de Chile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72345"/>
                </a:solidFill>
                <a:latin typeface="Calibri"/>
                <a:ea typeface="Calibri"/>
                <a:cs typeface="Calibri"/>
                <a:sym typeface="Calibri"/>
              </a:rPr>
              <a:t>colegio@ssccmanquehue.cl</a:t>
            </a:r>
            <a:endParaRPr sz="1600" b="0" i="0" u="none" strike="noStrike" cap="none">
              <a:solidFill>
                <a:srgbClr val="07234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0"/>
          <p:cNvSpPr txBox="1"/>
          <p:nvPr/>
        </p:nvSpPr>
        <p:spPr>
          <a:xfrm>
            <a:off x="4127500" y="2364644"/>
            <a:ext cx="2692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72345"/>
                </a:solidFill>
                <a:latin typeface="Calibri"/>
                <a:ea typeface="Calibri"/>
                <a:cs typeface="Calibri"/>
                <a:sym typeface="Calibri"/>
              </a:rPr>
              <a:t>www.ssccmanquehue.cl</a:t>
            </a:r>
            <a:endParaRPr sz="1800" b="0" i="0">
              <a:solidFill>
                <a:srgbClr val="07234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0"/>
          <p:cNvSpPr txBox="1"/>
          <p:nvPr/>
        </p:nvSpPr>
        <p:spPr>
          <a:xfrm>
            <a:off x="4410212" y="2779809"/>
            <a:ext cx="224458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>
                <a:solidFill>
                  <a:srgbClr val="263358"/>
                </a:solidFill>
                <a:latin typeface="Calibri"/>
                <a:ea typeface="Calibri"/>
                <a:cs typeface="Calibri"/>
                <a:sym typeface="Calibri"/>
              </a:rPr>
              <a:t>@ssccmanquehue</a:t>
            </a:r>
            <a:endParaRPr sz="1600" b="0" i="0">
              <a:solidFill>
                <a:srgbClr val="26335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" name="Google Shape;2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205641" y="2868827"/>
            <a:ext cx="229971" cy="229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205641" y="3185643"/>
            <a:ext cx="229971" cy="22997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0"/>
          <p:cNvSpPr txBox="1"/>
          <p:nvPr/>
        </p:nvSpPr>
        <p:spPr>
          <a:xfrm>
            <a:off x="4410212" y="3092961"/>
            <a:ext cx="224458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>
                <a:solidFill>
                  <a:srgbClr val="263358"/>
                </a:solidFill>
                <a:latin typeface="Calibri"/>
                <a:ea typeface="Calibri"/>
                <a:cs typeface="Calibri"/>
                <a:sym typeface="Calibri"/>
              </a:rPr>
              <a:t>@ssccmanquehue</a:t>
            </a:r>
            <a:endParaRPr sz="1600" b="0" i="0">
              <a:solidFill>
                <a:srgbClr val="26335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" name="Google Shape;23;p10"/>
          <p:cNvCxnSpPr/>
          <p:nvPr/>
        </p:nvCxnSpPr>
        <p:spPr>
          <a:xfrm rot="10800000">
            <a:off x="4127500" y="2792507"/>
            <a:ext cx="3657600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1668F-9447-4DDF-9D4E-869AB725501A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35ADE-9159-4C23-A78E-593299C101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drive.google.com/file/d/1hZp0p5IigLbodr6KLtzTIXRoRnGJv0A_/view?usp=sharing" TargetMode="Externa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musicaencuarentena@ssccmanquehue.cl" TargetMode="Externa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87651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1" name="Google Shape;71;p1"/>
          <p:cNvSpPr txBox="1"/>
          <p:nvPr/>
        </p:nvSpPr>
        <p:spPr>
          <a:xfrm>
            <a:off x="4772906" y="1651001"/>
            <a:ext cx="3621794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MÚSICA</a:t>
            </a:r>
            <a:r>
              <a:rPr lang="en-US" sz="18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800" b="1" i="1" dirty="0" smtClean="0">
                <a:solidFill>
                  <a:schemeClr val="dk1"/>
                </a:solidFill>
              </a:rPr>
              <a:t>PRIMEROS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 smtClean="0">
                <a:solidFill>
                  <a:schemeClr val="dk1"/>
                </a:solidFill>
              </a:rPr>
              <a:t> </a:t>
            </a:r>
            <a:r>
              <a:rPr lang="en-US" sz="18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BÁSICOS</a:t>
            </a:r>
            <a:endParaRPr sz="1800" b="1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4322019" y="3003009"/>
            <a:ext cx="169065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i="1" dirty="0" smtClean="0">
                <a:solidFill>
                  <a:schemeClr val="dk1"/>
                </a:solidFill>
              </a:rPr>
              <a:t>31</a:t>
            </a:r>
            <a:r>
              <a:rPr lang="en-US" sz="2000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/08/2020</a:t>
            </a:r>
            <a:endParaRPr sz="2000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" name="Google Shape;73;p1"/>
          <p:cNvCxnSpPr/>
          <p:nvPr/>
        </p:nvCxnSpPr>
        <p:spPr>
          <a:xfrm>
            <a:off x="4865945" y="2976076"/>
            <a:ext cx="2484144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" name="Google Shape;74;p1"/>
          <p:cNvCxnSpPr/>
          <p:nvPr/>
        </p:nvCxnSpPr>
        <p:spPr>
          <a:xfrm>
            <a:off x="4572000" y="1928311"/>
            <a:ext cx="0" cy="1455269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90092" y="212953"/>
            <a:ext cx="8229600" cy="857250"/>
          </a:xfrm>
        </p:spPr>
        <p:txBody>
          <a:bodyPr/>
          <a:lstStyle/>
          <a:p>
            <a:r>
              <a:rPr lang="es-CL" sz="2000" dirty="0" smtClean="0"/>
              <a:t>Queridos niños y niñas en la clase de hoy vamos a trabajar nuevamente con  ritmos. Para esto, primero repasaremos las figuras rítmicas vistas anteriormente.</a:t>
            </a:r>
            <a:br>
              <a:rPr lang="es-CL" sz="2000" dirty="0" smtClean="0"/>
            </a:br>
            <a:r>
              <a:rPr lang="es-CL" sz="2000" dirty="0" smtClean="0"/>
              <a:t/>
            </a:r>
            <a:br>
              <a:rPr lang="es-CL" sz="2000" dirty="0" smtClean="0"/>
            </a:br>
            <a:r>
              <a:rPr lang="es-CL" sz="2000" dirty="0"/>
              <a:t/>
            </a:r>
            <a:br>
              <a:rPr lang="es-CL" sz="2000" dirty="0"/>
            </a:br>
            <a:r>
              <a:rPr lang="es-CL" sz="2000" dirty="0" smtClean="0"/>
              <a:t>La negra suena TA </a:t>
            </a:r>
            <a:br>
              <a:rPr lang="es-CL" sz="2000" dirty="0" smtClean="0"/>
            </a:br>
            <a:r>
              <a:rPr lang="es-CL" sz="2000" dirty="0"/>
              <a:t/>
            </a:r>
            <a:br>
              <a:rPr lang="es-CL" sz="2000" dirty="0"/>
            </a:br>
            <a:r>
              <a:rPr lang="es-CL" sz="2000" dirty="0" smtClean="0"/>
              <a:t/>
            </a:r>
            <a:br>
              <a:rPr lang="es-CL" sz="2000" dirty="0" smtClean="0"/>
            </a:br>
            <a:r>
              <a:rPr lang="es-CL" sz="2000" dirty="0"/>
              <a:t/>
            </a:r>
            <a:br>
              <a:rPr lang="es-CL" sz="2000" dirty="0"/>
            </a:br>
            <a:r>
              <a:rPr lang="es-CL" sz="2000" dirty="0" smtClean="0"/>
              <a:t/>
            </a:r>
            <a:br>
              <a:rPr lang="es-CL" sz="2000" dirty="0" smtClean="0"/>
            </a:br>
            <a:r>
              <a:rPr lang="es-CL" sz="2000" dirty="0"/>
              <a:t/>
            </a:r>
            <a:br>
              <a:rPr lang="es-CL" sz="2000" dirty="0"/>
            </a:br>
            <a:r>
              <a:rPr lang="es-CL" sz="2000" dirty="0" smtClean="0"/>
              <a:t>la corchea suena TI </a:t>
            </a:r>
            <a:r>
              <a:rPr lang="es-CL" sz="2000" dirty="0" err="1" smtClean="0"/>
              <a:t>TI</a:t>
            </a:r>
            <a:r>
              <a:rPr lang="es-CL" sz="2000" dirty="0" smtClean="0"/>
              <a:t> </a:t>
            </a:r>
            <a:endParaRPr lang="en-US" sz="2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706" y="1377139"/>
            <a:ext cx="2302445" cy="18551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5240" y="1633811"/>
            <a:ext cx="1664340" cy="2257425"/>
          </a:xfrm>
          <a:prstGeom prst="rect">
            <a:avLst/>
          </a:prstGeom>
        </p:spPr>
      </p:pic>
      <p:sp>
        <p:nvSpPr>
          <p:cNvPr id="5" name="Flecha derecha 4"/>
          <p:cNvSpPr/>
          <p:nvPr/>
        </p:nvSpPr>
        <p:spPr>
          <a:xfrm flipH="1">
            <a:off x="2933975" y="1993307"/>
            <a:ext cx="9801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echa derecha 5"/>
          <p:cNvSpPr/>
          <p:nvPr/>
        </p:nvSpPr>
        <p:spPr>
          <a:xfrm>
            <a:off x="5782429" y="3232253"/>
            <a:ext cx="1032811" cy="5196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1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337565"/>
            <a:ext cx="8229600" cy="857250"/>
          </a:xfrm>
        </p:spPr>
        <p:txBody>
          <a:bodyPr/>
          <a:lstStyle/>
          <a:p>
            <a:pPr algn="l"/>
            <a:r>
              <a:rPr lang="es-CL" sz="2400" dirty="0" smtClean="0"/>
              <a:t> Además de las corcheas y negras, existen los silencios de negras.</a:t>
            </a:r>
            <a:br>
              <a:rPr lang="es-CL" sz="2400" dirty="0" smtClean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>                                                                                   </a:t>
            </a:r>
            <a:br>
              <a:rPr lang="es-CL" sz="2400" dirty="0" smtClean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 smtClean="0"/>
              <a:t>                   </a:t>
            </a:r>
            <a:br>
              <a:rPr lang="es-CL" sz="2400" dirty="0" smtClean="0"/>
            </a:br>
            <a:r>
              <a:rPr lang="es-CL" sz="2400" dirty="0" smtClean="0"/>
              <a:t>                                                                          </a:t>
            </a: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 smtClean="0"/>
              <a:t>          Suenan </a:t>
            </a:r>
            <a:r>
              <a:rPr lang="es-CL" sz="2400" dirty="0" err="1" smtClean="0"/>
              <a:t>sh</a:t>
            </a: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>          </a:t>
            </a:r>
            <a:br>
              <a:rPr lang="es-CL" sz="2400" dirty="0" smtClean="0"/>
            </a:br>
            <a:r>
              <a:rPr lang="es-CL" sz="2400" dirty="0" smtClean="0"/>
              <a:t>                 </a:t>
            </a:r>
            <a:br>
              <a:rPr lang="es-CL" sz="2400" dirty="0" smtClean="0"/>
            </a:br>
            <a:r>
              <a:rPr lang="es-CL" sz="2400" dirty="0"/>
              <a:t> </a:t>
            </a:r>
            <a:r>
              <a:rPr lang="es-CL" sz="2400" dirty="0" smtClean="0"/>
              <a:t>                </a:t>
            </a: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/>
              <a:t/>
            </a:r>
            <a:br>
              <a:rPr lang="es-CL" sz="2400" dirty="0"/>
            </a:br>
            <a:endParaRPr lang="en-US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775" y="1471612"/>
            <a:ext cx="2076450" cy="22002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775" y="1624012"/>
            <a:ext cx="2076450" cy="2200275"/>
          </a:xfrm>
          <a:prstGeom prst="rect">
            <a:avLst/>
          </a:prstGeom>
        </p:spPr>
      </p:pic>
      <p:sp>
        <p:nvSpPr>
          <p:cNvPr id="7" name="Flecha derecha 6"/>
          <p:cNvSpPr/>
          <p:nvPr/>
        </p:nvSpPr>
        <p:spPr>
          <a:xfrm>
            <a:off x="2690572" y="2547937"/>
            <a:ext cx="126278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1317" y="1423987"/>
            <a:ext cx="202882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5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2400" dirty="0" smtClean="0"/>
              <a:t>Vamos a practicar ahora ejercicios con negras, corcheas y silencios de negras.</a:t>
            </a:r>
            <a:br>
              <a:rPr lang="es-CL" sz="2400" dirty="0" smtClean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1400" dirty="0">
                <a:hlinkClick r:id="rId2"/>
              </a:rPr>
              <a:t>https://drive.google.com/file/d/1hZp0p5IigLbodr6KLtzTIXRoRnGJv0A_/</a:t>
            </a:r>
            <a:r>
              <a:rPr lang="es-CL" sz="1400" dirty="0" smtClean="0">
                <a:hlinkClick r:id="rId2"/>
              </a:rPr>
              <a:t>view?usp=sharing</a:t>
            </a: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 smtClean="0"/>
              <a:t/>
            </a:r>
            <a:br>
              <a:rPr lang="es-CL" sz="2400" dirty="0" smtClean="0"/>
            </a:br>
            <a:endParaRPr lang="en-US" sz="24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364" y="2571031"/>
            <a:ext cx="30099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43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2000" dirty="0" smtClean="0"/>
              <a:t>Después de practicar varias veces los ejercicios que hicimos juntos, los invito a practicar éstos otros ejercicios, diciendo </a:t>
            </a:r>
            <a:r>
              <a:rPr lang="es-CL" sz="2000" dirty="0" err="1" smtClean="0"/>
              <a:t>ta</a:t>
            </a:r>
            <a:r>
              <a:rPr lang="es-CL" sz="2000" dirty="0"/>
              <a:t>,</a:t>
            </a:r>
            <a:r>
              <a:rPr lang="es-CL" sz="2000" dirty="0" smtClean="0"/>
              <a:t> titi o si prefieren con </a:t>
            </a:r>
            <a:r>
              <a:rPr lang="es-CL" sz="2000" dirty="0" err="1" smtClean="0"/>
              <a:t>palmas.Si</a:t>
            </a:r>
            <a:r>
              <a:rPr lang="es-CL" sz="2000" dirty="0" smtClean="0"/>
              <a:t> puedes envíame una grabación de video o si prefieren sólo audio de los ejercicios. Al correo: </a:t>
            </a:r>
            <a:r>
              <a:rPr lang="es-CL" sz="2000" dirty="0" smtClean="0">
                <a:hlinkClick r:id="rId2"/>
              </a:rPr>
              <a:t>musicaencuarentena@ssccmanquehue.cl</a:t>
            </a:r>
            <a:r>
              <a:rPr lang="es-CL" sz="2000" dirty="0" smtClean="0"/>
              <a:t/>
            </a:r>
            <a:br>
              <a:rPr lang="es-CL" sz="2000" dirty="0" smtClean="0"/>
            </a:br>
            <a:r>
              <a:rPr lang="es-CL" sz="2000" dirty="0"/>
              <a:t/>
            </a:r>
            <a:br>
              <a:rPr lang="es-CL" sz="2000" dirty="0"/>
            </a:br>
            <a:r>
              <a:rPr lang="es-CL" sz="2000" dirty="0" smtClean="0"/>
              <a:t>  </a:t>
            </a:r>
            <a:endParaRPr lang="en-US" sz="2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44" y="2195928"/>
            <a:ext cx="8451312" cy="6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87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44151"/>
            <a:ext cx="9144000" cy="5187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109</Words>
  <Application>Microsoft Office PowerPoint</Application>
  <PresentationFormat>Presentación en pantalla (16:9)</PresentationFormat>
  <Paragraphs>7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1_Tema de Office</vt:lpstr>
      <vt:lpstr>Presentación de PowerPoint</vt:lpstr>
      <vt:lpstr>Queridos niños y niñas en la clase de hoy vamos a trabajar nuevamente con  ritmos. Para esto, primero repasaremos las figuras rítmicas vistas anteriormente.   La negra suena TA       la corchea suena TI TI </vt:lpstr>
      <vt:lpstr> Además de las corcheas y negras, existen los silencios de negras.                                                                                                                                                                                                Suenan sh                                                 </vt:lpstr>
      <vt:lpstr>Vamos a practicar ahora ejercicios con negras, corcheas y silencios de negras.   https://drive.google.com/file/d/1hZp0p5IigLbodr6KLtzTIXRoRnGJv0A_/view?usp=sharing     </vt:lpstr>
      <vt:lpstr>Después de practicar varias veces los ejercicios que hicimos juntos, los invito a practicar éstos otros ejercicios, diciendo ta, titi o si prefieren con palmas.Si puedes envíame una grabación de video o si prefieren sólo audio de los ejercicios. Al correo: musicaencuarentena@ssccmanquehue.cl  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Ricardo Torrejon</cp:lastModifiedBy>
  <cp:revision>127</cp:revision>
  <dcterms:created xsi:type="dcterms:W3CDTF">2019-10-23T01:32:31Z</dcterms:created>
  <dcterms:modified xsi:type="dcterms:W3CDTF">2020-08-26T20:44:07Z</dcterms:modified>
</cp:coreProperties>
</file>