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69" r:id="rId4"/>
    <p:sldId id="270" r:id="rId5"/>
    <p:sldId id="272" r:id="rId6"/>
    <p:sldId id="273" r:id="rId7"/>
    <p:sldId id="265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77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1" descr="LOGO SSCC MANQUEHUE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9" name="Google Shape;29;p11"/>
          <p:cNvCxnSpPr/>
          <p:nvPr/>
        </p:nvCxnSpPr>
        <p:spPr>
          <a:xfrm>
            <a:off x="3860800" y="1638300"/>
            <a:ext cx="0" cy="1536698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11"/>
          <p:cNvCxnSpPr/>
          <p:nvPr/>
        </p:nvCxnSpPr>
        <p:spPr>
          <a:xfrm rot="10800000">
            <a:off x="4127500" y="2628898"/>
            <a:ext cx="2832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607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709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611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7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2165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eño personalizado">
  <p:cSld name="2_Diseño personalizad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97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eño personalizado">
  <p:cSld name="3_Diseño personalizad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67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790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863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975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422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997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195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5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 descr="LOGO SSCC MANQUEHUE.ai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/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263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0"/>
          <p:cNvCxnSpPr/>
          <p:nvPr/>
        </p:nvCxnSpPr>
        <p:spPr>
          <a:xfrm>
            <a:off x="3860800" y="1587500"/>
            <a:ext cx="0" cy="1828114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0"/>
          <p:cNvCxnSpPr/>
          <p:nvPr/>
        </p:nvCxnSpPr>
        <p:spPr>
          <a:xfrm rot="10800000">
            <a:off x="4127500" y="2425698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0"/>
          <p:cNvSpPr txBox="1"/>
          <p:nvPr/>
        </p:nvSpPr>
        <p:spPr>
          <a:xfrm>
            <a:off x="4127500" y="1587500"/>
            <a:ext cx="4165600" cy="76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Padre Damián de Veuster 2215, Vitacura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Santiago de Chile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colegio@ssccmanquehue.cl</a:t>
            </a:r>
            <a:endParaRPr sz="1600" b="0" i="0" u="none" strike="noStrike" cap="none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4127500" y="2364644"/>
            <a:ext cx="269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www.ssccmanquehue.cl</a:t>
            </a:r>
            <a:endParaRPr sz="1800" b="0" i="0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0"/>
          <p:cNvSpPr txBox="1"/>
          <p:nvPr/>
        </p:nvSpPr>
        <p:spPr>
          <a:xfrm>
            <a:off x="4410212" y="2779809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05641" y="2868827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5641" y="3185643"/>
            <a:ext cx="229971" cy="22997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4410212" y="3092961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10"/>
          <p:cNvCxnSpPr/>
          <p:nvPr/>
        </p:nvCxnSpPr>
        <p:spPr>
          <a:xfrm rot="10800000">
            <a:off x="4127500" y="2792507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1668F-9447-4DDF-9D4E-869AB725501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5ADE-9159-4C23-A78E-593299C101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rive.google.com/file/d/1hZp0p5IigLbodr6KLtzTIXRoRnGJv0A_/view?usp=sharing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musicaencuarentena@ssccmanquehue.cl" TargetMode="Externa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i="1" dirty="0" smtClean="0">
                <a:solidFill>
                  <a:schemeClr val="dk1"/>
                </a:solidFill>
              </a:rPr>
              <a:t>PRIMEROS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</a:rPr>
              <a:t>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322019" y="3003009"/>
            <a:ext cx="169065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smtClean="0">
                <a:solidFill>
                  <a:schemeClr val="dk1"/>
                </a:solidFill>
              </a:rPr>
              <a:t>31</a:t>
            </a: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/08/2020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0092" y="212953"/>
            <a:ext cx="8229600" cy="857250"/>
          </a:xfrm>
        </p:spPr>
        <p:txBody>
          <a:bodyPr/>
          <a:lstStyle/>
          <a:p>
            <a:r>
              <a:rPr lang="es-CL" sz="2000" dirty="0" smtClean="0"/>
              <a:t>Queridos niños y niñas en la clase de hoy vamos a trabajar nuevamente con  ritmos. Para esto, primero repasaremos las figuras rítmicas vistas anteriormente.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La negra suena TA </a:t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la corchea suena TI </a:t>
            </a:r>
            <a:r>
              <a:rPr lang="es-CL" sz="2000" dirty="0" err="1" smtClean="0"/>
              <a:t>TI</a:t>
            </a:r>
            <a:r>
              <a:rPr lang="es-CL" sz="2000" dirty="0" smtClean="0"/>
              <a:t> </a:t>
            </a:r>
            <a:endParaRPr lang="en-US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06" y="1377139"/>
            <a:ext cx="2302445" cy="18551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240" y="1633811"/>
            <a:ext cx="1664340" cy="2257425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 flipH="1">
            <a:off x="2933975" y="1993307"/>
            <a:ext cx="9801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5782429" y="3232253"/>
            <a:ext cx="1032811" cy="519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37565"/>
            <a:ext cx="8229600" cy="857250"/>
          </a:xfrm>
        </p:spPr>
        <p:txBody>
          <a:bodyPr/>
          <a:lstStyle/>
          <a:p>
            <a:pPr algn="l"/>
            <a:r>
              <a:rPr lang="es-CL" sz="2400" dirty="0" smtClean="0"/>
              <a:t> Además de las corcheas y negras, existen los silencios de negras.</a:t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                                                                                   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                   </a:t>
            </a:r>
            <a:br>
              <a:rPr lang="es-CL" sz="2400" dirty="0" smtClean="0"/>
            </a:br>
            <a:r>
              <a:rPr lang="es-CL" sz="2400" dirty="0" smtClean="0"/>
              <a:t>                                                                          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          Suenan </a:t>
            </a:r>
            <a:r>
              <a:rPr lang="es-CL" sz="2400" dirty="0" err="1" smtClean="0"/>
              <a:t>sh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          </a:t>
            </a:r>
            <a:br>
              <a:rPr lang="es-CL" sz="2400" dirty="0" smtClean="0"/>
            </a:br>
            <a:r>
              <a:rPr lang="es-CL" sz="2400" dirty="0" smtClean="0"/>
              <a:t>                 </a:t>
            </a:r>
            <a:br>
              <a:rPr lang="es-CL" sz="2400" dirty="0" smtClean="0"/>
            </a:br>
            <a:r>
              <a:rPr lang="es-CL" sz="2400" dirty="0"/>
              <a:t> </a:t>
            </a:r>
            <a:r>
              <a:rPr lang="es-CL" sz="2400" dirty="0" smtClean="0"/>
              <a:t>                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/>
              <a:t/>
            </a:r>
            <a:br>
              <a:rPr lang="es-CL" sz="2400" dirty="0"/>
            </a:br>
            <a:endParaRPr lang="en-U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1471612"/>
            <a:ext cx="2076450" cy="22002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1624012"/>
            <a:ext cx="2076450" cy="2200275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>
            <a:off x="2690572" y="2547937"/>
            <a:ext cx="12627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317" y="1423987"/>
            <a:ext cx="20288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 smtClean="0"/>
              <a:t>Vamos a practicar ahora ejercicios con negras, corcheas y silencios de negras.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1400" dirty="0">
                <a:hlinkClick r:id="rId2"/>
              </a:rPr>
              <a:t>https://drive.google.com/file/d/1hZp0p5IigLbodr6KLtzTIXRoRnGJv0A_/</a:t>
            </a:r>
            <a:r>
              <a:rPr lang="es-CL" sz="1400" dirty="0" smtClean="0">
                <a:hlinkClick r:id="rId2"/>
              </a:rPr>
              <a:t>view?usp=sharing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endParaRPr lang="en-US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364" y="2571031"/>
            <a:ext cx="30099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000" dirty="0" smtClean="0"/>
              <a:t>Después de practicar varias veces los ejercicios que hicimos juntos, los invito a practicar éstos otros ejercicios, diciendo </a:t>
            </a:r>
            <a:r>
              <a:rPr lang="es-CL" sz="2000" dirty="0" err="1" smtClean="0"/>
              <a:t>ta</a:t>
            </a:r>
            <a:r>
              <a:rPr lang="es-CL" sz="2000" dirty="0"/>
              <a:t>,</a:t>
            </a:r>
            <a:r>
              <a:rPr lang="es-CL" sz="2000" dirty="0" smtClean="0"/>
              <a:t> titi o si prefieren con </a:t>
            </a:r>
            <a:r>
              <a:rPr lang="es-CL" sz="2000" dirty="0" err="1" smtClean="0"/>
              <a:t>palmas.Si</a:t>
            </a:r>
            <a:r>
              <a:rPr lang="es-CL" sz="2000" dirty="0" smtClean="0"/>
              <a:t> puedes envíame una grabación de video o si prefieren sólo audio de los ejercicios. Al correo: </a:t>
            </a:r>
            <a:r>
              <a:rPr lang="es-CL" sz="2000" dirty="0" smtClean="0">
                <a:hlinkClick r:id="rId2"/>
              </a:rPr>
              <a:t>musicaencuarentena@ssccmanquehue.cl</a:t>
            </a: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  </a:t>
            </a:r>
            <a:endParaRPr lang="en-US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44" y="2195928"/>
            <a:ext cx="8451312" cy="6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109</Words>
  <Application>Microsoft Office PowerPoint</Application>
  <PresentationFormat>Presentación en pantalla (16:9)</PresentationFormat>
  <Paragraphs>7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1_Tema de Office</vt:lpstr>
      <vt:lpstr>Presentación de PowerPoint</vt:lpstr>
      <vt:lpstr>Queridos niños y niñas en la clase de hoy vamos a trabajar nuevamente con  ritmos. Para esto, primero repasaremos las figuras rítmicas vistas anteriormente.   La negra suena TA       la corchea suena TI TI </vt:lpstr>
      <vt:lpstr> Además de las corcheas y negras, existen los silencios de negras.                                                                                                                                                                                                Suenan sh                                                 </vt:lpstr>
      <vt:lpstr>Vamos a practicar ahora ejercicios con negras, corcheas y silencios de negras.   https://drive.google.com/file/d/1hZp0p5IigLbodr6KLtzTIXRoRnGJv0A_/view?usp=sharing     </vt:lpstr>
      <vt:lpstr>Después de practicar varias veces los ejercicios que hicimos juntos, los invito a practicar éstos otros ejercicios, diciendo ta, titi o si prefieren con palmas.Si puedes envíame una grabación de video o si prefieren sólo audio de los ejercicios. Al correo: musicaencuarentena@ssccmanquehue.cl 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127</cp:revision>
  <dcterms:created xsi:type="dcterms:W3CDTF">2019-10-23T01:32:31Z</dcterms:created>
  <dcterms:modified xsi:type="dcterms:W3CDTF">2020-08-26T20:44:07Z</dcterms:modified>
</cp:coreProperties>
</file>