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77" d="100"/>
          <a:sy n="77" d="100"/>
        </p:scale>
        <p:origin x="-3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61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09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7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43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35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77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1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22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30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47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88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F3D30-137E-41A5-9ED9-1DFD4E42C4F9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8CFDA-CF22-49B6-8DB8-60BD7E4E4B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63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888" y="-10006"/>
            <a:ext cx="11908221" cy="779890"/>
          </a:xfrm>
        </p:spPr>
        <p:txBody>
          <a:bodyPr>
            <a:normAutofit/>
          </a:bodyPr>
          <a:lstStyle/>
          <a:p>
            <a:r>
              <a:rPr lang="es-CL" sz="3200" b="1" dirty="0" smtClean="0"/>
              <a:t>Cada integrante de mi familia tiene cualidades diferentes!!</a:t>
            </a:r>
            <a:endParaRPr lang="es-CL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69056" y="5931910"/>
            <a:ext cx="2559627" cy="471198"/>
          </a:xfrm>
        </p:spPr>
        <p:txBody>
          <a:bodyPr>
            <a:normAutofit fontScale="70000" lnSpcReduction="20000"/>
          </a:bodyPr>
          <a:lstStyle/>
          <a:p>
            <a:r>
              <a:rPr lang="es-CL" dirty="0" smtClean="0"/>
              <a:t>!Todas son importantes RESPETÉMOSLAS!</a:t>
            </a:r>
            <a:endParaRPr lang="es-CL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165" y="5360361"/>
            <a:ext cx="1684669" cy="126350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41888" y="710819"/>
            <a:ext cx="1142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Realiza esta web dibujándote a ti y a cada integrante de tu familia y escribe una cualidad que se destaque de cada uno.</a:t>
            </a:r>
            <a:endParaRPr lang="es-CL" dirty="0"/>
          </a:p>
        </p:txBody>
      </p:sp>
      <p:sp>
        <p:nvSpPr>
          <p:cNvPr id="9" name="Elipse 8"/>
          <p:cNvSpPr/>
          <p:nvPr/>
        </p:nvSpPr>
        <p:spPr>
          <a:xfrm>
            <a:off x="4024743" y="2977789"/>
            <a:ext cx="2071256" cy="169371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860" y="3667991"/>
            <a:ext cx="689021" cy="773689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4471553" y="3298659"/>
            <a:ext cx="117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Mi familia</a:t>
            </a:r>
            <a:endParaRPr lang="es-CL" dirty="0"/>
          </a:p>
        </p:txBody>
      </p:sp>
      <p:sp>
        <p:nvSpPr>
          <p:cNvPr id="12" name="Elipse 11"/>
          <p:cNvSpPr/>
          <p:nvPr/>
        </p:nvSpPr>
        <p:spPr>
          <a:xfrm>
            <a:off x="1710109" y="4171733"/>
            <a:ext cx="1475509" cy="147074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/>
          <p:cNvSpPr txBox="1"/>
          <p:nvPr/>
        </p:nvSpPr>
        <p:spPr>
          <a:xfrm>
            <a:off x="2240045" y="525549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yo</a:t>
            </a:r>
            <a:endParaRPr lang="es-CL" dirty="0"/>
          </a:p>
        </p:txBody>
      </p:sp>
      <p:sp>
        <p:nvSpPr>
          <p:cNvPr id="14" name="Elipse 13"/>
          <p:cNvSpPr/>
          <p:nvPr/>
        </p:nvSpPr>
        <p:spPr>
          <a:xfrm>
            <a:off x="268311" y="5206900"/>
            <a:ext cx="1205345" cy="11165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/>
          <p:cNvSpPr txBox="1"/>
          <p:nvPr/>
        </p:nvSpPr>
        <p:spPr>
          <a:xfrm>
            <a:off x="383414" y="5286271"/>
            <a:ext cx="106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Mi cualidad</a:t>
            </a:r>
            <a:endParaRPr lang="es-CL" sz="1400" dirty="0"/>
          </a:p>
        </p:txBody>
      </p:sp>
      <p:cxnSp>
        <p:nvCxnSpPr>
          <p:cNvPr id="17" name="Conector recto 16"/>
          <p:cNvCxnSpPr/>
          <p:nvPr/>
        </p:nvCxnSpPr>
        <p:spPr>
          <a:xfrm flipH="1">
            <a:off x="3185618" y="4171733"/>
            <a:ext cx="794902" cy="4002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1409578" y="5286271"/>
            <a:ext cx="284915" cy="14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 flipV="1">
            <a:off x="3454865" y="3124558"/>
            <a:ext cx="744219" cy="1939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192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Cada integrante de mi familia tiene cualidades diferentes!!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 integrante de mi familia tiene cualidades</dc:title>
  <dc:creator>sebastian bennett</dc:creator>
  <cp:lastModifiedBy>Win7</cp:lastModifiedBy>
  <cp:revision>4</cp:revision>
  <dcterms:created xsi:type="dcterms:W3CDTF">2020-04-29T17:33:32Z</dcterms:created>
  <dcterms:modified xsi:type="dcterms:W3CDTF">2020-05-04T13:11:23Z</dcterms:modified>
</cp:coreProperties>
</file>