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5" r:id="rId5"/>
    <p:sldId id="266" r:id="rId6"/>
    <p:sldId id="267" r:id="rId7"/>
    <p:sldId id="259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34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33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06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C9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5960533"/>
            <a:ext cx="9144000" cy="745067"/>
          </a:xfrm>
          <a:prstGeom prst="rect">
            <a:avLst/>
          </a:prstGeom>
        </p:spPr>
      </p:pic>
      <p:pic>
        <p:nvPicPr>
          <p:cNvPr id="7" name="Imagen 6" descr="LOGO SSCC MANQUEHUE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30" y="1809381"/>
            <a:ext cx="1744571" cy="2830352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4127500" y="2357965"/>
            <a:ext cx="4406900" cy="1875367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263358"/>
                </a:solidFill>
                <a:latin typeface="TheSans B2 ExtraLight"/>
                <a:cs typeface="TheSans B2 ExtraLight"/>
              </a:defRPr>
            </a:lvl1pPr>
          </a:lstStyle>
          <a:p>
            <a:r>
              <a:rPr lang="es-ES_tradnl" dirty="0" smtClean="0"/>
              <a:t>Clic para editar titulo</a:t>
            </a:r>
            <a:br>
              <a:rPr lang="es-ES_tradnl" dirty="0" smtClean="0"/>
            </a:br>
            <a:r>
              <a:rPr lang="es-ES_tradnl" dirty="0" smtClean="0"/>
              <a:t>o presentación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Noviembre 2019</a:t>
            </a:r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3860800" y="2184400"/>
            <a:ext cx="0" cy="204893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2933"/>
            <a:ext cx="9144000" cy="745067"/>
          </a:xfrm>
          <a:prstGeom prst="rect">
            <a:avLst/>
          </a:prstGeom>
        </p:spPr>
      </p:pic>
      <p:cxnSp>
        <p:nvCxnSpPr>
          <p:cNvPr id="28" name="Conector recto 27"/>
          <p:cNvCxnSpPr/>
          <p:nvPr userDrawn="1"/>
        </p:nvCxnSpPr>
        <p:spPr>
          <a:xfrm flipH="1">
            <a:off x="4127500" y="3505197"/>
            <a:ext cx="283210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8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0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00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822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77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90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67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095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906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8EB1-FFFB-4401-B2B2-77559019EF3E}" type="datetimeFigureOut">
              <a:rPr lang="es-CL" smtClean="0"/>
              <a:pPr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53B5-C19F-4AA1-B76B-651B17602EE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48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2wKsgM2QZf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1WeD5xJdK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916868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B582A26-A246-3747-A742-19D05F62A574}"/>
              </a:ext>
            </a:extLst>
          </p:cNvPr>
          <p:cNvSpPr txBox="1"/>
          <p:nvPr/>
        </p:nvSpPr>
        <p:spPr>
          <a:xfrm>
            <a:off x="4096215" y="2453783"/>
            <a:ext cx="474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CIENCIAS SOCIALES</a:t>
            </a:r>
          </a:p>
          <a:p>
            <a:endParaRPr lang="es-CL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ABSOLUTA</a:t>
            </a:r>
          </a:p>
          <a:p>
            <a:r>
              <a:rPr lang="es-CL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COORDENADAS GEOGRÁFICAS</a:t>
            </a:r>
          </a:p>
          <a:p>
            <a:endParaRPr lang="es-CL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7A22038-6A2C-A245-B9E9-98ACED428023}"/>
              </a:ext>
            </a:extLst>
          </p:cNvPr>
          <p:cNvSpPr txBox="1"/>
          <p:nvPr/>
        </p:nvSpPr>
        <p:spPr>
          <a:xfrm>
            <a:off x="4406901" y="4863681"/>
            <a:ext cx="3036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4º BÁSICO</a:t>
            </a:r>
            <a:endParaRPr lang="es-C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4865945" y="3968101"/>
            <a:ext cx="2484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4572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486" y="4005064"/>
            <a:ext cx="8229600" cy="240913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 smtClean="0">
                <a:ea typeface="Calibri"/>
                <a:cs typeface="Times New Roman"/>
              </a:rPr>
              <a:t>GRAN ENTENDIMIENTO</a:t>
            </a:r>
            <a:r>
              <a:rPr lang="es-ES" sz="2000" dirty="0" smtClean="0">
                <a:ea typeface="Calibri"/>
                <a:cs typeface="Times New Roman"/>
              </a:rPr>
              <a:t>: Comprender </a:t>
            </a:r>
            <a:r>
              <a:rPr lang="es-ES" sz="2000" dirty="0">
                <a:ea typeface="Calibri"/>
                <a:cs typeface="Times New Roman"/>
              </a:rPr>
              <a:t>la </a:t>
            </a:r>
            <a:r>
              <a:rPr lang="es-ES" sz="2000" b="1" dirty="0">
                <a:ea typeface="Calibri"/>
                <a:cs typeface="Times New Roman"/>
              </a:rPr>
              <a:t>importancia de ubicarse </a:t>
            </a:r>
            <a:r>
              <a:rPr lang="es-ES" sz="2000" dirty="0">
                <a:ea typeface="Calibri"/>
                <a:cs typeface="Times New Roman"/>
              </a:rPr>
              <a:t>en el </a:t>
            </a:r>
            <a:r>
              <a:rPr lang="es-ES" sz="2000" b="1" dirty="0">
                <a:ea typeface="Calibri"/>
                <a:cs typeface="Times New Roman"/>
              </a:rPr>
              <a:t>espacio</a:t>
            </a:r>
            <a:r>
              <a:rPr lang="es-ES" sz="2000" dirty="0">
                <a:ea typeface="Calibri"/>
                <a:cs typeface="Times New Roman"/>
              </a:rPr>
              <a:t> a partir de la </a:t>
            </a:r>
            <a:r>
              <a:rPr lang="es-ES" sz="2000" b="1" dirty="0">
                <a:ea typeface="Calibri"/>
                <a:cs typeface="Times New Roman"/>
              </a:rPr>
              <a:t>adaptación del ser humano en él.</a:t>
            </a:r>
            <a:endParaRPr lang="es-CL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 smtClean="0">
                <a:ea typeface="Calibri"/>
                <a:cs typeface="Calibri"/>
              </a:rPr>
              <a:t>OBJETIVO DE LA CLASE</a:t>
            </a:r>
            <a:r>
              <a:rPr lang="es-ES" sz="2000" dirty="0" smtClean="0">
                <a:ea typeface="Calibri"/>
                <a:cs typeface="Calibri"/>
              </a:rPr>
              <a:t>: Ubicar </a:t>
            </a:r>
            <a:r>
              <a:rPr lang="es-ES" sz="2000" dirty="0">
                <a:ea typeface="Calibri"/>
                <a:cs typeface="Calibri"/>
              </a:rPr>
              <a:t>lugares en un mapa, utilizando </a:t>
            </a:r>
            <a:r>
              <a:rPr lang="es-ES" sz="2000" b="1" dirty="0">
                <a:ea typeface="Calibri"/>
                <a:cs typeface="Calibri"/>
              </a:rPr>
              <a:t>coordenadas geográficas</a:t>
            </a:r>
            <a:r>
              <a:rPr lang="es-ES" sz="2000" dirty="0">
                <a:ea typeface="Calibri"/>
                <a:cs typeface="Calibri"/>
              </a:rPr>
              <a:t> como referencia (</a:t>
            </a:r>
            <a:r>
              <a:rPr lang="es-ES" sz="2000" b="1" i="1" dirty="0">
                <a:ea typeface="Calibri"/>
                <a:cs typeface="Calibri"/>
              </a:rPr>
              <a:t>latitud y longitud</a:t>
            </a:r>
            <a:r>
              <a:rPr lang="es-ES" sz="2000" dirty="0">
                <a:ea typeface="Calibri"/>
                <a:cs typeface="Calibri"/>
              </a:rPr>
              <a:t>) reconociendo la </a:t>
            </a:r>
            <a:r>
              <a:rPr lang="es-ES" sz="2000" b="1" dirty="0">
                <a:ea typeface="Calibri"/>
                <a:cs typeface="Calibri"/>
              </a:rPr>
              <a:t>utilidad de la ubicación absoluta en nuestras vidas</a:t>
            </a:r>
            <a:r>
              <a:rPr lang="es-ES" sz="2000" dirty="0">
                <a:ea typeface="Calibri"/>
                <a:cs typeface="Calibri"/>
              </a:rPr>
              <a:t>. </a:t>
            </a:r>
            <a:endParaRPr lang="es-CL" sz="20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CL" dirty="0">
              <a:ea typeface="Calibri"/>
              <a:cs typeface="Times New Roman"/>
            </a:endParaRPr>
          </a:p>
          <a:p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341292" cy="325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8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000" dirty="0" smtClean="0"/>
              <a:t>     </a:t>
            </a:r>
            <a:endParaRPr lang="es-CL" sz="2000" b="1" dirty="0" smtClean="0"/>
          </a:p>
          <a:p>
            <a:r>
              <a:rPr lang="es-CL" sz="2000" dirty="0" smtClean="0"/>
              <a:t>Una coordenada geográfica es el </a:t>
            </a:r>
            <a:r>
              <a:rPr lang="es-CL" sz="2000" b="1" dirty="0" smtClean="0"/>
              <a:t>punto</a:t>
            </a:r>
            <a:r>
              <a:rPr lang="es-CL" sz="2000" dirty="0" smtClean="0"/>
              <a:t> donde se </a:t>
            </a:r>
            <a:r>
              <a:rPr lang="es-CL" sz="2000" b="1" dirty="0" smtClean="0"/>
              <a:t>encuentra</a:t>
            </a:r>
            <a:r>
              <a:rPr lang="es-CL" sz="2000" dirty="0" smtClean="0"/>
              <a:t> un </a:t>
            </a:r>
            <a:r>
              <a:rPr lang="es-CL" sz="2000" b="1" dirty="0" smtClean="0"/>
              <a:t>paralelo</a:t>
            </a:r>
            <a:r>
              <a:rPr lang="es-CL" sz="2000" dirty="0" smtClean="0"/>
              <a:t> y un </a:t>
            </a:r>
            <a:r>
              <a:rPr lang="es-CL" sz="2000" b="1" dirty="0" smtClean="0"/>
              <a:t>meridiano</a:t>
            </a:r>
            <a:r>
              <a:rPr lang="es-CL" sz="2000" dirty="0" smtClean="0"/>
              <a:t> y permite </a:t>
            </a:r>
            <a:r>
              <a:rPr lang="es-CL" sz="2000" b="1" dirty="0" smtClean="0"/>
              <a:t>localizar</a:t>
            </a:r>
            <a:r>
              <a:rPr lang="es-CL" sz="2000" dirty="0" smtClean="0"/>
              <a:t> </a:t>
            </a:r>
            <a:r>
              <a:rPr lang="es-CL" sz="2000" b="1" dirty="0" smtClean="0"/>
              <a:t>lugares</a:t>
            </a:r>
            <a:r>
              <a:rPr lang="es-CL" sz="2000" dirty="0" smtClean="0"/>
              <a:t> en el </a:t>
            </a:r>
            <a:r>
              <a:rPr lang="es-CL" sz="2000" b="1" dirty="0" smtClean="0"/>
              <a:t>planeta</a:t>
            </a:r>
            <a:r>
              <a:rPr lang="es-CL" sz="2000" dirty="0"/>
              <a:t> </a:t>
            </a:r>
            <a:r>
              <a:rPr lang="es-CL" sz="2000" dirty="0" smtClean="0"/>
              <a:t>de manera exacta.</a:t>
            </a:r>
          </a:p>
          <a:p>
            <a:r>
              <a:rPr lang="es-CL" sz="2000" dirty="0" smtClean="0"/>
              <a:t>Los </a:t>
            </a:r>
            <a:r>
              <a:rPr lang="es-CL" sz="2000" b="1" dirty="0" smtClean="0"/>
              <a:t>paralelos y meridianos  </a:t>
            </a:r>
            <a:r>
              <a:rPr lang="es-CL" sz="2000" dirty="0" smtClean="0"/>
              <a:t>determinan la </a:t>
            </a:r>
            <a:r>
              <a:rPr lang="es-CL" sz="2000" b="1" dirty="0" smtClean="0"/>
              <a:t>Latitud y Longitud </a:t>
            </a:r>
            <a:r>
              <a:rPr lang="es-CL" sz="2000" dirty="0" smtClean="0"/>
              <a:t>de un lugar y así poder ubicar lugares respecto a la </a:t>
            </a:r>
            <a:r>
              <a:rPr lang="es-CL" sz="2000" b="1" dirty="0" smtClean="0"/>
              <a:t>Línea</a:t>
            </a:r>
            <a:r>
              <a:rPr lang="es-CL" sz="2000" dirty="0" smtClean="0"/>
              <a:t> </a:t>
            </a:r>
            <a:r>
              <a:rPr lang="es-CL" sz="2000" b="1" dirty="0" smtClean="0"/>
              <a:t>del</a:t>
            </a:r>
            <a:r>
              <a:rPr lang="es-CL" sz="2000" dirty="0" smtClean="0"/>
              <a:t> </a:t>
            </a:r>
            <a:r>
              <a:rPr lang="es-CL" sz="2000" b="1" dirty="0" smtClean="0"/>
              <a:t>ecuador y Greenwich </a:t>
            </a:r>
            <a:r>
              <a:rPr lang="es-CL" sz="2000" dirty="0" smtClean="0"/>
              <a:t>respectivamente.</a:t>
            </a:r>
          </a:p>
          <a:p>
            <a:pPr marL="0" indent="0">
              <a:buNone/>
            </a:pPr>
            <a:endParaRPr lang="es-CL" sz="2000" dirty="0"/>
          </a:p>
          <a:p>
            <a:r>
              <a:rPr lang="es-CL" sz="2000" dirty="0" smtClean="0"/>
              <a:t>Te invitamos a ver el siguiente video, puedes ir poniendo pausa y tomando apuntes de aquellos conceptos que te parezcan importantes, solo debes verlo hasta el minuto 3:07.</a:t>
            </a:r>
          </a:p>
          <a:p>
            <a:pPr marL="0" indent="0">
              <a:buNone/>
            </a:pPr>
            <a:r>
              <a:rPr lang="es-CL" sz="2000" u="sng" dirty="0" smtClean="0">
                <a:hlinkClick r:id="rId2"/>
              </a:rPr>
              <a:t> </a:t>
            </a:r>
          </a:p>
          <a:p>
            <a:pPr marL="0" indent="0">
              <a:buNone/>
            </a:pPr>
            <a:endParaRPr lang="es-CL" sz="2000" u="sng" dirty="0">
              <a:hlinkClick r:id="rId2"/>
            </a:endParaRPr>
          </a:p>
          <a:p>
            <a:pPr marL="0" indent="0">
              <a:buNone/>
            </a:pPr>
            <a:r>
              <a:rPr lang="es-CL" sz="2000" u="sng" dirty="0" smtClean="0">
                <a:hlinkClick r:id="rId2"/>
              </a:rPr>
              <a:t>https://www.youtube.com/watch?v=2wKsgM2QZfg</a:t>
            </a:r>
            <a:endParaRPr lang="es-CL" sz="2000" u="sng" dirty="0" smtClean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es-CL" sz="3200" dirty="0" smtClean="0"/>
              <a:t>                 </a:t>
            </a:r>
            <a:r>
              <a:rPr lang="es-CL" sz="3200" dirty="0"/>
              <a:t> </a:t>
            </a:r>
            <a:r>
              <a:rPr lang="es-CL" sz="3200" dirty="0" smtClean="0"/>
              <a:t> Coordenadas Geográficas </a:t>
            </a:r>
            <a:br>
              <a:rPr lang="es-CL" sz="3200" dirty="0" smtClean="0"/>
            </a:br>
            <a:r>
              <a:rPr lang="es-CL" sz="3200" dirty="0" smtClean="0"/>
              <a:t>y </a:t>
            </a:r>
            <a:br>
              <a:rPr lang="es-CL" sz="3200" dirty="0" smtClean="0"/>
            </a:br>
            <a:r>
              <a:rPr lang="es-CL" sz="3200" dirty="0" smtClean="0"/>
              <a:t>         Ubicación Absoluta</a:t>
            </a:r>
            <a:endParaRPr lang="es-C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" y="0"/>
            <a:ext cx="2404245" cy="187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784413" cy="184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4"/>
          <a:srcRect l="55209" t="11922" r="7926" b="9956"/>
          <a:stretch/>
        </p:blipFill>
        <p:spPr bwMode="auto">
          <a:xfrm>
            <a:off x="562897" y="116632"/>
            <a:ext cx="8064896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32195F3-C831-4C7F-AEE6-48434DC8C304}"/>
              </a:ext>
            </a:extLst>
          </p:cNvPr>
          <p:cNvSpPr txBox="1"/>
          <p:nvPr/>
        </p:nvSpPr>
        <p:spPr>
          <a:xfrm>
            <a:off x="1016493" y="4318792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20º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4315CD9-1043-4926-B0AA-8E3252F7BAAC}"/>
              </a:ext>
            </a:extLst>
          </p:cNvPr>
          <p:cNvSpPr txBox="1"/>
          <p:nvPr/>
        </p:nvSpPr>
        <p:spPr>
          <a:xfrm>
            <a:off x="1146837" y="3657680"/>
            <a:ext cx="43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0º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D351BD6-B67F-4426-9349-E62A2CD6446E}"/>
              </a:ext>
            </a:extLst>
          </p:cNvPr>
          <p:cNvSpPr txBox="1"/>
          <p:nvPr/>
        </p:nvSpPr>
        <p:spPr>
          <a:xfrm>
            <a:off x="1090439" y="3060202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20º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900C7AC-9302-4E23-AE71-9E0C3C867050}"/>
              </a:ext>
            </a:extLst>
          </p:cNvPr>
          <p:cNvSpPr txBox="1"/>
          <p:nvPr/>
        </p:nvSpPr>
        <p:spPr>
          <a:xfrm>
            <a:off x="1016493" y="187754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60º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DE1749D-774C-4B2D-80E2-E3A8D7BEB597}"/>
              </a:ext>
            </a:extLst>
          </p:cNvPr>
          <p:cNvSpPr txBox="1"/>
          <p:nvPr/>
        </p:nvSpPr>
        <p:spPr>
          <a:xfrm>
            <a:off x="1081381" y="239909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40º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EB70AF88-CFFD-4323-B4F4-9DC6E7B20D87}"/>
              </a:ext>
            </a:extLst>
          </p:cNvPr>
          <p:cNvSpPr txBox="1"/>
          <p:nvPr/>
        </p:nvSpPr>
        <p:spPr>
          <a:xfrm>
            <a:off x="1081381" y="4822532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60º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EAB43FB0-F429-4103-9036-82DC40DD15D7}"/>
              </a:ext>
            </a:extLst>
          </p:cNvPr>
          <p:cNvSpPr txBox="1"/>
          <p:nvPr/>
        </p:nvSpPr>
        <p:spPr>
          <a:xfrm>
            <a:off x="1146837" y="540373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80º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AB306C8D-F3FF-4738-BF29-F1644F0AE9EB}"/>
              </a:ext>
            </a:extLst>
          </p:cNvPr>
          <p:cNvSpPr txBox="1"/>
          <p:nvPr/>
        </p:nvSpPr>
        <p:spPr>
          <a:xfrm>
            <a:off x="1081381" y="1355808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80º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C01218DB-E7AB-4C87-A5C3-5164C039E676}"/>
              </a:ext>
            </a:extLst>
          </p:cNvPr>
          <p:cNvSpPr txBox="1"/>
          <p:nvPr/>
        </p:nvSpPr>
        <p:spPr>
          <a:xfrm>
            <a:off x="4417382" y="6067345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40º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44A9AFB1-FCA1-4C3D-8951-38B9F60B3BB7}"/>
              </a:ext>
            </a:extLst>
          </p:cNvPr>
          <p:cNvSpPr txBox="1"/>
          <p:nvPr/>
        </p:nvSpPr>
        <p:spPr>
          <a:xfrm>
            <a:off x="5060192" y="1179633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20º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C2C28710-5ADA-47EA-B86A-65D20822918A}"/>
              </a:ext>
            </a:extLst>
          </p:cNvPr>
          <p:cNvSpPr txBox="1"/>
          <p:nvPr/>
        </p:nvSpPr>
        <p:spPr>
          <a:xfrm>
            <a:off x="4994862" y="6053078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20º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0DDB956C-C182-49A4-B24F-D680290E6A76}"/>
              </a:ext>
            </a:extLst>
          </p:cNvPr>
          <p:cNvSpPr txBox="1"/>
          <p:nvPr/>
        </p:nvSpPr>
        <p:spPr>
          <a:xfrm>
            <a:off x="4572000" y="1171142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40º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D2B7DF02-BAB7-4AD0-BFDB-8D635D3D0A40}"/>
              </a:ext>
            </a:extLst>
          </p:cNvPr>
          <p:cNvSpPr txBox="1"/>
          <p:nvPr/>
        </p:nvSpPr>
        <p:spPr>
          <a:xfrm>
            <a:off x="4092309" y="6237744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60º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31C971BB-6A66-454B-BBC9-3875EFC82FD0}"/>
              </a:ext>
            </a:extLst>
          </p:cNvPr>
          <p:cNvSpPr txBox="1"/>
          <p:nvPr/>
        </p:nvSpPr>
        <p:spPr>
          <a:xfrm>
            <a:off x="4092309" y="119807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60º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B8C64399-7225-4741-AA57-211A1EDBB82C}"/>
              </a:ext>
            </a:extLst>
          </p:cNvPr>
          <p:cNvSpPr txBox="1"/>
          <p:nvPr/>
        </p:nvSpPr>
        <p:spPr>
          <a:xfrm>
            <a:off x="3532516" y="6310409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80º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E86808AB-9317-4C36-97A0-6072AE698EE3}"/>
              </a:ext>
            </a:extLst>
          </p:cNvPr>
          <p:cNvSpPr txBox="1"/>
          <p:nvPr/>
        </p:nvSpPr>
        <p:spPr>
          <a:xfrm>
            <a:off x="3608368" y="120894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80º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90DD65E0-1700-4279-B5F5-251A5B5336F7}"/>
              </a:ext>
            </a:extLst>
          </p:cNvPr>
          <p:cNvSpPr txBox="1"/>
          <p:nvPr/>
        </p:nvSpPr>
        <p:spPr>
          <a:xfrm>
            <a:off x="3134465" y="6084375"/>
            <a:ext cx="6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100º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30698D8A-2903-4091-985C-DC74C36FFE5A}"/>
              </a:ext>
            </a:extLst>
          </p:cNvPr>
          <p:cNvSpPr txBox="1"/>
          <p:nvPr/>
        </p:nvSpPr>
        <p:spPr>
          <a:xfrm>
            <a:off x="3118594" y="1196080"/>
            <a:ext cx="7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100º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CDD07CDC-FEB1-4275-B781-A147A0DDC4B1}"/>
              </a:ext>
            </a:extLst>
          </p:cNvPr>
          <p:cNvSpPr txBox="1"/>
          <p:nvPr/>
        </p:nvSpPr>
        <p:spPr>
          <a:xfrm>
            <a:off x="2656983" y="1179633"/>
            <a:ext cx="6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120º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F0FD64CD-679F-4AA5-AF39-81F920B18BA1}"/>
              </a:ext>
            </a:extLst>
          </p:cNvPr>
          <p:cNvSpPr txBox="1"/>
          <p:nvPr/>
        </p:nvSpPr>
        <p:spPr>
          <a:xfrm>
            <a:off x="2665665" y="5921485"/>
            <a:ext cx="67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120º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951B6AAB-78BA-4347-A3FB-FE68D01FFBA9}"/>
              </a:ext>
            </a:extLst>
          </p:cNvPr>
          <p:cNvSpPr txBox="1"/>
          <p:nvPr/>
        </p:nvSpPr>
        <p:spPr>
          <a:xfrm>
            <a:off x="2340592" y="6106151"/>
            <a:ext cx="6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140º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BDAE5608-AAE8-4C26-BD7C-F1B3968BEA75}"/>
              </a:ext>
            </a:extLst>
          </p:cNvPr>
          <p:cNvSpPr txBox="1"/>
          <p:nvPr/>
        </p:nvSpPr>
        <p:spPr>
          <a:xfrm>
            <a:off x="2176941" y="1164712"/>
            <a:ext cx="69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140º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2EE36C14-BCDC-4243-9D45-460DEBD42E51}"/>
              </a:ext>
            </a:extLst>
          </p:cNvPr>
          <p:cNvSpPr txBox="1"/>
          <p:nvPr/>
        </p:nvSpPr>
        <p:spPr>
          <a:xfrm>
            <a:off x="1939649" y="5835431"/>
            <a:ext cx="76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160º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8CD9FE32-8698-40D5-BC96-20EA40E86E61}"/>
              </a:ext>
            </a:extLst>
          </p:cNvPr>
          <p:cNvSpPr txBox="1"/>
          <p:nvPr/>
        </p:nvSpPr>
        <p:spPr>
          <a:xfrm>
            <a:off x="1848397" y="1208940"/>
            <a:ext cx="77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dirty="0"/>
              <a:t>160º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652F86C5-930A-49BE-BEBF-C5899B686D0E}"/>
              </a:ext>
            </a:extLst>
          </p:cNvPr>
          <p:cNvSpPr txBox="1"/>
          <p:nvPr/>
        </p:nvSpPr>
        <p:spPr>
          <a:xfrm>
            <a:off x="1252725" y="5946199"/>
            <a:ext cx="64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180º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D3952753-C4B4-4E52-ABA7-FE59E8501BC4}"/>
              </a:ext>
            </a:extLst>
          </p:cNvPr>
          <p:cNvSpPr txBox="1"/>
          <p:nvPr/>
        </p:nvSpPr>
        <p:spPr>
          <a:xfrm>
            <a:off x="1364329" y="1208940"/>
            <a:ext cx="6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180º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983" y="555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>
            <a:extLst>
              <a:ext uri="{FF2B5EF4-FFF2-40B4-BE49-F238E27FC236}">
                <a16:creationId xmlns="" xmlns:a16="http://schemas.microsoft.com/office/drawing/2014/main" id="{58EE7430-BA14-4618-8158-6C2309DC88D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55209" t="11922" r="7926" b="9956"/>
          <a:stretch/>
        </p:blipFill>
        <p:spPr bwMode="auto">
          <a:xfrm>
            <a:off x="562897" y="116632"/>
            <a:ext cx="8064896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74BE605-2B8E-49F0-A484-9370A6D288DF}"/>
              </a:ext>
            </a:extLst>
          </p:cNvPr>
          <p:cNvSpPr txBox="1"/>
          <p:nvPr/>
        </p:nvSpPr>
        <p:spPr>
          <a:xfrm>
            <a:off x="1016493" y="4318792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20º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42ED52E-8169-404B-BE62-BEE61A7C23B5}"/>
              </a:ext>
            </a:extLst>
          </p:cNvPr>
          <p:cNvSpPr txBox="1"/>
          <p:nvPr/>
        </p:nvSpPr>
        <p:spPr>
          <a:xfrm>
            <a:off x="1146837" y="3657680"/>
            <a:ext cx="43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0º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6B39FD3-1A56-48F1-97DC-7A37AACDC000}"/>
              </a:ext>
            </a:extLst>
          </p:cNvPr>
          <p:cNvSpPr txBox="1"/>
          <p:nvPr/>
        </p:nvSpPr>
        <p:spPr>
          <a:xfrm>
            <a:off x="1090439" y="3060202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20º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9C0447E0-5ECE-40DB-9013-D80B7840C780}"/>
              </a:ext>
            </a:extLst>
          </p:cNvPr>
          <p:cNvSpPr txBox="1"/>
          <p:nvPr/>
        </p:nvSpPr>
        <p:spPr>
          <a:xfrm>
            <a:off x="1016493" y="187754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60º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AF1A9435-32CE-42EA-8160-ED185A0F35CC}"/>
              </a:ext>
            </a:extLst>
          </p:cNvPr>
          <p:cNvSpPr txBox="1"/>
          <p:nvPr/>
        </p:nvSpPr>
        <p:spPr>
          <a:xfrm>
            <a:off x="1081381" y="239909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40º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4898D4E-DCAB-4B81-AA9C-DCE9F89BE44A}"/>
              </a:ext>
            </a:extLst>
          </p:cNvPr>
          <p:cNvSpPr txBox="1"/>
          <p:nvPr/>
        </p:nvSpPr>
        <p:spPr>
          <a:xfrm>
            <a:off x="1081381" y="4822532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60º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66746FB-4515-4014-B8A4-BF45CFE8D4B9}"/>
              </a:ext>
            </a:extLst>
          </p:cNvPr>
          <p:cNvSpPr txBox="1"/>
          <p:nvPr/>
        </p:nvSpPr>
        <p:spPr>
          <a:xfrm>
            <a:off x="1146837" y="540373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80º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9C68FFA5-2C98-4949-A81E-CA78841661CD}"/>
              </a:ext>
            </a:extLst>
          </p:cNvPr>
          <p:cNvSpPr txBox="1"/>
          <p:nvPr/>
        </p:nvSpPr>
        <p:spPr>
          <a:xfrm>
            <a:off x="1081381" y="1355808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80º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2303EF21-DBE9-45D6-B973-824B0AB7C3C0}"/>
              </a:ext>
            </a:extLst>
          </p:cNvPr>
          <p:cNvSpPr txBox="1"/>
          <p:nvPr/>
        </p:nvSpPr>
        <p:spPr>
          <a:xfrm>
            <a:off x="4417382" y="6067345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40º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491C2F11-6841-4385-A514-2B0CB52CBCC8}"/>
              </a:ext>
            </a:extLst>
          </p:cNvPr>
          <p:cNvSpPr txBox="1"/>
          <p:nvPr/>
        </p:nvSpPr>
        <p:spPr>
          <a:xfrm>
            <a:off x="5060192" y="1179633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20º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9E1236AE-10B9-44ED-B087-49F6297F2AFD}"/>
              </a:ext>
            </a:extLst>
          </p:cNvPr>
          <p:cNvSpPr txBox="1"/>
          <p:nvPr/>
        </p:nvSpPr>
        <p:spPr>
          <a:xfrm>
            <a:off x="4994862" y="6053078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20º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0110CB30-1EFC-4A4B-A4AB-70C0A73D934B}"/>
              </a:ext>
            </a:extLst>
          </p:cNvPr>
          <p:cNvSpPr txBox="1"/>
          <p:nvPr/>
        </p:nvSpPr>
        <p:spPr>
          <a:xfrm>
            <a:off x="4572000" y="1171142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40º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F79B709F-5B58-4C86-BE0B-370551234781}"/>
              </a:ext>
            </a:extLst>
          </p:cNvPr>
          <p:cNvSpPr txBox="1"/>
          <p:nvPr/>
        </p:nvSpPr>
        <p:spPr>
          <a:xfrm>
            <a:off x="4092309" y="6237744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60º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3040C1BE-1B31-4699-9A1C-8E7F7F4A12A0}"/>
              </a:ext>
            </a:extLst>
          </p:cNvPr>
          <p:cNvSpPr txBox="1"/>
          <p:nvPr/>
        </p:nvSpPr>
        <p:spPr>
          <a:xfrm>
            <a:off x="4092309" y="119807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60º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340679F9-7074-4FCB-8B58-AEBB81745ECE}"/>
              </a:ext>
            </a:extLst>
          </p:cNvPr>
          <p:cNvSpPr txBox="1"/>
          <p:nvPr/>
        </p:nvSpPr>
        <p:spPr>
          <a:xfrm>
            <a:off x="3532516" y="6310409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80º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BBA4E41-15AE-4C80-B02F-8507BA126422}"/>
              </a:ext>
            </a:extLst>
          </p:cNvPr>
          <p:cNvSpPr txBox="1"/>
          <p:nvPr/>
        </p:nvSpPr>
        <p:spPr>
          <a:xfrm>
            <a:off x="3608368" y="1208940"/>
            <a:ext cx="5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80º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6A1812E-07F2-4465-9B11-E6308F9B3D77}"/>
              </a:ext>
            </a:extLst>
          </p:cNvPr>
          <p:cNvSpPr txBox="1"/>
          <p:nvPr/>
        </p:nvSpPr>
        <p:spPr>
          <a:xfrm>
            <a:off x="3134465" y="6084375"/>
            <a:ext cx="6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100º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83F47850-80AA-4BCB-8245-962A64CFF704}"/>
              </a:ext>
            </a:extLst>
          </p:cNvPr>
          <p:cNvSpPr txBox="1"/>
          <p:nvPr/>
        </p:nvSpPr>
        <p:spPr>
          <a:xfrm>
            <a:off x="3118594" y="1196080"/>
            <a:ext cx="7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100º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12A3A08D-F59E-499E-962D-E326068F3477}"/>
              </a:ext>
            </a:extLst>
          </p:cNvPr>
          <p:cNvSpPr txBox="1"/>
          <p:nvPr/>
        </p:nvSpPr>
        <p:spPr>
          <a:xfrm>
            <a:off x="2656983" y="1179633"/>
            <a:ext cx="6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120º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BEA71E9-9F05-4E0C-8E54-23C240D7AEAA}"/>
              </a:ext>
            </a:extLst>
          </p:cNvPr>
          <p:cNvSpPr txBox="1"/>
          <p:nvPr/>
        </p:nvSpPr>
        <p:spPr>
          <a:xfrm>
            <a:off x="2665665" y="5921485"/>
            <a:ext cx="67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120º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85E06B90-AD2F-4390-8902-B807C5B33CFD}"/>
              </a:ext>
            </a:extLst>
          </p:cNvPr>
          <p:cNvSpPr txBox="1"/>
          <p:nvPr/>
        </p:nvSpPr>
        <p:spPr>
          <a:xfrm>
            <a:off x="2340592" y="6106151"/>
            <a:ext cx="6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140º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75E23D19-A606-41CE-8DAE-6D3DC5E269EC}"/>
              </a:ext>
            </a:extLst>
          </p:cNvPr>
          <p:cNvSpPr txBox="1"/>
          <p:nvPr/>
        </p:nvSpPr>
        <p:spPr>
          <a:xfrm>
            <a:off x="2176941" y="1164712"/>
            <a:ext cx="69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140º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374C652D-F0FD-4D6D-9CBA-C12ED145CA37}"/>
              </a:ext>
            </a:extLst>
          </p:cNvPr>
          <p:cNvSpPr txBox="1"/>
          <p:nvPr/>
        </p:nvSpPr>
        <p:spPr>
          <a:xfrm>
            <a:off x="1718270" y="5851683"/>
            <a:ext cx="76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160º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0718DA4B-DC08-4237-9BB8-F08BDDED8F3A}"/>
              </a:ext>
            </a:extLst>
          </p:cNvPr>
          <p:cNvSpPr txBox="1"/>
          <p:nvPr/>
        </p:nvSpPr>
        <p:spPr>
          <a:xfrm>
            <a:off x="1848397" y="1208940"/>
            <a:ext cx="77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dirty="0"/>
              <a:t>160º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B4239A0E-50A6-46CD-BA4F-4D87796C1FB6}"/>
              </a:ext>
            </a:extLst>
          </p:cNvPr>
          <p:cNvSpPr txBox="1"/>
          <p:nvPr/>
        </p:nvSpPr>
        <p:spPr>
          <a:xfrm>
            <a:off x="1290659" y="5977383"/>
            <a:ext cx="64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180º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C2214E98-63CA-4A4A-B0B1-47BDCDCFD684}"/>
              </a:ext>
            </a:extLst>
          </p:cNvPr>
          <p:cNvSpPr txBox="1"/>
          <p:nvPr/>
        </p:nvSpPr>
        <p:spPr>
          <a:xfrm>
            <a:off x="1364329" y="1208940"/>
            <a:ext cx="6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180º</a:t>
            </a:r>
          </a:p>
        </p:txBody>
      </p:sp>
      <p:sp>
        <p:nvSpPr>
          <p:cNvPr id="87" name="Rombo 86">
            <a:extLst>
              <a:ext uri="{FF2B5EF4-FFF2-40B4-BE49-F238E27FC236}">
                <a16:creationId xmlns="" xmlns:a16="http://schemas.microsoft.com/office/drawing/2014/main" id="{A491263C-7CA3-44ED-B8C3-D03DE5C22CF1}"/>
              </a:ext>
            </a:extLst>
          </p:cNvPr>
          <p:cNvSpPr/>
          <p:nvPr/>
        </p:nvSpPr>
        <p:spPr>
          <a:xfrm>
            <a:off x="6994334" y="3295883"/>
            <a:ext cx="167361" cy="266234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88" name="Rombo 87">
            <a:extLst>
              <a:ext uri="{FF2B5EF4-FFF2-40B4-BE49-F238E27FC236}">
                <a16:creationId xmlns="" xmlns:a16="http://schemas.microsoft.com/office/drawing/2014/main" id="{AEE298A3-6A30-4747-AA97-26AD0FF059A8}"/>
              </a:ext>
            </a:extLst>
          </p:cNvPr>
          <p:cNvSpPr/>
          <p:nvPr/>
        </p:nvSpPr>
        <p:spPr>
          <a:xfrm>
            <a:off x="6948264" y="2757402"/>
            <a:ext cx="167361" cy="266234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89" name="Rombo 88">
            <a:extLst>
              <a:ext uri="{FF2B5EF4-FFF2-40B4-BE49-F238E27FC236}">
                <a16:creationId xmlns="" xmlns:a16="http://schemas.microsoft.com/office/drawing/2014/main" id="{F9FB455D-1CB4-49E7-BCD6-807ADF24FFBC}"/>
              </a:ext>
            </a:extLst>
          </p:cNvPr>
          <p:cNvSpPr/>
          <p:nvPr/>
        </p:nvSpPr>
        <p:spPr>
          <a:xfrm>
            <a:off x="6948264" y="2323565"/>
            <a:ext cx="167361" cy="266234"/>
          </a:xfrm>
          <a:prstGeom prst="diamo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Rombo 89">
            <a:extLst>
              <a:ext uri="{FF2B5EF4-FFF2-40B4-BE49-F238E27FC236}">
                <a16:creationId xmlns="" xmlns:a16="http://schemas.microsoft.com/office/drawing/2014/main" id="{5F36C130-FBB9-4B7A-B0CA-A8A6AC797B6A}"/>
              </a:ext>
            </a:extLst>
          </p:cNvPr>
          <p:cNvSpPr/>
          <p:nvPr/>
        </p:nvSpPr>
        <p:spPr>
          <a:xfrm>
            <a:off x="2880969" y="3111751"/>
            <a:ext cx="167361" cy="26623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1" name="Rombo 90">
            <a:extLst>
              <a:ext uri="{FF2B5EF4-FFF2-40B4-BE49-F238E27FC236}">
                <a16:creationId xmlns="" xmlns:a16="http://schemas.microsoft.com/office/drawing/2014/main" id="{E83238A7-F0EE-4511-972C-83DF285370E1}"/>
              </a:ext>
            </a:extLst>
          </p:cNvPr>
          <p:cNvSpPr/>
          <p:nvPr/>
        </p:nvSpPr>
        <p:spPr>
          <a:xfrm>
            <a:off x="6948264" y="1801205"/>
            <a:ext cx="167361" cy="26623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2" name="Rombo 91">
            <a:extLst>
              <a:ext uri="{FF2B5EF4-FFF2-40B4-BE49-F238E27FC236}">
                <a16:creationId xmlns="" xmlns:a16="http://schemas.microsoft.com/office/drawing/2014/main" id="{6909E3C4-27EF-4794-8CB6-EE2128510C64}"/>
              </a:ext>
            </a:extLst>
          </p:cNvPr>
          <p:cNvSpPr/>
          <p:nvPr/>
        </p:nvSpPr>
        <p:spPr>
          <a:xfrm>
            <a:off x="4383154" y="3670793"/>
            <a:ext cx="167361" cy="266234"/>
          </a:xfrm>
          <a:prstGeom prst="diamo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Rombo 92">
            <a:extLst>
              <a:ext uri="{FF2B5EF4-FFF2-40B4-BE49-F238E27FC236}">
                <a16:creationId xmlns="" xmlns:a16="http://schemas.microsoft.com/office/drawing/2014/main" id="{F9760F8E-7AB7-4920-8BA9-81951EA4A273}"/>
              </a:ext>
            </a:extLst>
          </p:cNvPr>
          <p:cNvSpPr/>
          <p:nvPr/>
        </p:nvSpPr>
        <p:spPr>
          <a:xfrm>
            <a:off x="3028943" y="2428026"/>
            <a:ext cx="167361" cy="266234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4" name="Rombo 93">
            <a:extLst>
              <a:ext uri="{FF2B5EF4-FFF2-40B4-BE49-F238E27FC236}">
                <a16:creationId xmlns="" xmlns:a16="http://schemas.microsoft.com/office/drawing/2014/main" id="{8D6479A8-E3F2-4B0C-B250-F0728CEF8640}"/>
              </a:ext>
            </a:extLst>
          </p:cNvPr>
          <p:cNvSpPr/>
          <p:nvPr/>
        </p:nvSpPr>
        <p:spPr>
          <a:xfrm>
            <a:off x="4404639" y="4318792"/>
            <a:ext cx="167361" cy="266234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5" name="Rombo 94">
            <a:extLst>
              <a:ext uri="{FF2B5EF4-FFF2-40B4-BE49-F238E27FC236}">
                <a16:creationId xmlns="" xmlns:a16="http://schemas.microsoft.com/office/drawing/2014/main" id="{6B7C94DB-69A2-4A13-82EF-202A36E18441}"/>
              </a:ext>
            </a:extLst>
          </p:cNvPr>
          <p:cNvSpPr/>
          <p:nvPr/>
        </p:nvSpPr>
        <p:spPr>
          <a:xfrm>
            <a:off x="7038502" y="4943824"/>
            <a:ext cx="167361" cy="266234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6" name="Rombo 95">
            <a:extLst>
              <a:ext uri="{FF2B5EF4-FFF2-40B4-BE49-F238E27FC236}">
                <a16:creationId xmlns="" xmlns:a16="http://schemas.microsoft.com/office/drawing/2014/main" id="{427A22A0-0483-446C-94A6-A7B136407E83}"/>
              </a:ext>
            </a:extLst>
          </p:cNvPr>
          <p:cNvSpPr/>
          <p:nvPr/>
        </p:nvSpPr>
        <p:spPr>
          <a:xfrm>
            <a:off x="7021495" y="3893895"/>
            <a:ext cx="167361" cy="26623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7" name="Rombo 96">
            <a:extLst>
              <a:ext uri="{FF2B5EF4-FFF2-40B4-BE49-F238E27FC236}">
                <a16:creationId xmlns="" xmlns:a16="http://schemas.microsoft.com/office/drawing/2014/main" id="{DAE43835-CAB3-4890-84BE-CE8FA9E422E4}"/>
              </a:ext>
            </a:extLst>
          </p:cNvPr>
          <p:cNvSpPr/>
          <p:nvPr/>
        </p:nvSpPr>
        <p:spPr>
          <a:xfrm>
            <a:off x="3091842" y="1929089"/>
            <a:ext cx="167361" cy="26623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8" name="Rombo 97">
            <a:extLst>
              <a:ext uri="{FF2B5EF4-FFF2-40B4-BE49-F238E27FC236}">
                <a16:creationId xmlns="" xmlns:a16="http://schemas.microsoft.com/office/drawing/2014/main" id="{342B38D8-3D94-4F7B-B068-CE2DEFF98E73}"/>
              </a:ext>
            </a:extLst>
          </p:cNvPr>
          <p:cNvSpPr/>
          <p:nvPr/>
        </p:nvSpPr>
        <p:spPr>
          <a:xfrm>
            <a:off x="3608368" y="3659138"/>
            <a:ext cx="167361" cy="266234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9" name="Rombo 98">
            <a:extLst>
              <a:ext uri="{FF2B5EF4-FFF2-40B4-BE49-F238E27FC236}">
                <a16:creationId xmlns="" xmlns:a16="http://schemas.microsoft.com/office/drawing/2014/main" id="{BC24D153-B2A2-4B70-ADDC-1E93BC080879}"/>
              </a:ext>
            </a:extLst>
          </p:cNvPr>
          <p:cNvSpPr/>
          <p:nvPr/>
        </p:nvSpPr>
        <p:spPr>
          <a:xfrm>
            <a:off x="7023518" y="5455279"/>
            <a:ext cx="167361" cy="266234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00" name="Rombo 99">
            <a:extLst>
              <a:ext uri="{FF2B5EF4-FFF2-40B4-BE49-F238E27FC236}">
                <a16:creationId xmlns="" xmlns:a16="http://schemas.microsoft.com/office/drawing/2014/main" id="{A471986A-BCBE-45DE-9DEA-F01452C72A36}"/>
              </a:ext>
            </a:extLst>
          </p:cNvPr>
          <p:cNvSpPr/>
          <p:nvPr/>
        </p:nvSpPr>
        <p:spPr>
          <a:xfrm>
            <a:off x="7038502" y="4405343"/>
            <a:ext cx="167361" cy="266234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01" name="Rombo 100">
            <a:extLst>
              <a:ext uri="{FF2B5EF4-FFF2-40B4-BE49-F238E27FC236}">
                <a16:creationId xmlns="" xmlns:a16="http://schemas.microsoft.com/office/drawing/2014/main" id="{89E41ADB-2FEB-478A-80CD-70FC3579DAE2}"/>
              </a:ext>
            </a:extLst>
          </p:cNvPr>
          <p:cNvSpPr/>
          <p:nvPr/>
        </p:nvSpPr>
        <p:spPr>
          <a:xfrm>
            <a:off x="4739354" y="1407357"/>
            <a:ext cx="167361" cy="266234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02" name="Rombo 101">
            <a:extLst>
              <a:ext uri="{FF2B5EF4-FFF2-40B4-BE49-F238E27FC236}">
                <a16:creationId xmlns="" xmlns:a16="http://schemas.microsoft.com/office/drawing/2014/main" id="{8CB462B8-743A-486D-8F7F-19E31A0798B6}"/>
              </a:ext>
            </a:extLst>
          </p:cNvPr>
          <p:cNvSpPr/>
          <p:nvPr/>
        </p:nvSpPr>
        <p:spPr>
          <a:xfrm>
            <a:off x="1353549" y="1901890"/>
            <a:ext cx="167361" cy="266234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5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53B5F9D-ADF3-4F8D-912D-9E954A54E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7212" y="16897"/>
            <a:ext cx="602568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F37A907-F040-4EF9-AF0B-D8090BD40CB7}"/>
              </a:ext>
            </a:extLst>
          </p:cNvPr>
          <p:cNvSpPr txBox="1"/>
          <p:nvPr/>
        </p:nvSpPr>
        <p:spPr>
          <a:xfrm>
            <a:off x="4293488" y="3446919"/>
            <a:ext cx="3439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0º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5735965B-84F0-41F7-9025-29CE876B8640}"/>
              </a:ext>
            </a:extLst>
          </p:cNvPr>
          <p:cNvSpPr txBox="1"/>
          <p:nvPr/>
        </p:nvSpPr>
        <p:spPr>
          <a:xfrm>
            <a:off x="3893165" y="3450595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20º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D6CEA5B-23E0-48DE-8FD9-18F78212EFAA}"/>
              </a:ext>
            </a:extLst>
          </p:cNvPr>
          <p:cNvSpPr txBox="1"/>
          <p:nvPr/>
        </p:nvSpPr>
        <p:spPr>
          <a:xfrm>
            <a:off x="4551731" y="3437087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20º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DB859602-6C19-41B9-87C0-0D7F0147B085}"/>
              </a:ext>
            </a:extLst>
          </p:cNvPr>
          <p:cNvSpPr txBox="1"/>
          <p:nvPr/>
        </p:nvSpPr>
        <p:spPr>
          <a:xfrm>
            <a:off x="7258056" y="1968925"/>
            <a:ext cx="3439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0º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1CB61EAB-6689-4440-A569-C71CA8C07C10}"/>
              </a:ext>
            </a:extLst>
          </p:cNvPr>
          <p:cNvSpPr txBox="1"/>
          <p:nvPr/>
        </p:nvSpPr>
        <p:spPr>
          <a:xfrm>
            <a:off x="3554992" y="3450595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40º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E3217C5B-2D31-43A1-96F0-E3FF4D77D72D}"/>
              </a:ext>
            </a:extLst>
          </p:cNvPr>
          <p:cNvSpPr txBox="1"/>
          <p:nvPr/>
        </p:nvSpPr>
        <p:spPr>
          <a:xfrm>
            <a:off x="4864383" y="3455372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40º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D5DF9F47-D2E0-424A-B82A-1360AB077667}"/>
              </a:ext>
            </a:extLst>
          </p:cNvPr>
          <p:cNvSpPr txBox="1"/>
          <p:nvPr/>
        </p:nvSpPr>
        <p:spPr>
          <a:xfrm>
            <a:off x="3265160" y="3450595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60º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8074FC5-8337-4B75-8BFC-C3368029A65D}"/>
              </a:ext>
            </a:extLst>
          </p:cNvPr>
          <p:cNvSpPr txBox="1"/>
          <p:nvPr/>
        </p:nvSpPr>
        <p:spPr>
          <a:xfrm>
            <a:off x="5195747" y="3467986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60º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B9A9E5AD-0681-4F68-BBEF-7188DAC5AE57}"/>
              </a:ext>
            </a:extLst>
          </p:cNvPr>
          <p:cNvSpPr txBox="1"/>
          <p:nvPr/>
        </p:nvSpPr>
        <p:spPr>
          <a:xfrm>
            <a:off x="3006086" y="3446919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80º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EDE46D5-FE29-4E7D-826A-6407FB6727EE}"/>
              </a:ext>
            </a:extLst>
          </p:cNvPr>
          <p:cNvSpPr txBox="1"/>
          <p:nvPr/>
        </p:nvSpPr>
        <p:spPr>
          <a:xfrm>
            <a:off x="5530775" y="3449034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80º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86CA852C-D612-4004-8B9A-544D5A378C86}"/>
              </a:ext>
            </a:extLst>
          </p:cNvPr>
          <p:cNvSpPr txBox="1"/>
          <p:nvPr/>
        </p:nvSpPr>
        <p:spPr>
          <a:xfrm>
            <a:off x="2568708" y="3437087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100º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5A38EDA9-1A3A-4845-9234-B63EE4E76457}"/>
              </a:ext>
            </a:extLst>
          </p:cNvPr>
          <p:cNvSpPr txBox="1"/>
          <p:nvPr/>
        </p:nvSpPr>
        <p:spPr>
          <a:xfrm>
            <a:off x="5819326" y="3437087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100º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05FA547E-0CD8-4570-BD9F-8EDD3ED85D84}"/>
              </a:ext>
            </a:extLst>
          </p:cNvPr>
          <p:cNvSpPr txBox="1"/>
          <p:nvPr/>
        </p:nvSpPr>
        <p:spPr>
          <a:xfrm>
            <a:off x="2268032" y="3437087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120º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AC50348D-C66F-4C9E-B6CE-4D2ED8ED363B}"/>
              </a:ext>
            </a:extLst>
          </p:cNvPr>
          <p:cNvSpPr txBox="1"/>
          <p:nvPr/>
        </p:nvSpPr>
        <p:spPr>
          <a:xfrm>
            <a:off x="6150690" y="3437087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120º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ADFC8D3C-7E64-44F9-A719-D7958AE48776}"/>
              </a:ext>
            </a:extLst>
          </p:cNvPr>
          <p:cNvSpPr txBox="1"/>
          <p:nvPr/>
        </p:nvSpPr>
        <p:spPr>
          <a:xfrm>
            <a:off x="1954655" y="3438133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100" b="1"/>
            </a:lvl1pPr>
          </a:lstStyle>
          <a:p>
            <a:r>
              <a:rPr lang="es-ES" dirty="0"/>
              <a:t>140º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A6FE9C14-9182-4E3E-9FCD-0F1BD7E09F4E}"/>
              </a:ext>
            </a:extLst>
          </p:cNvPr>
          <p:cNvSpPr txBox="1"/>
          <p:nvPr/>
        </p:nvSpPr>
        <p:spPr>
          <a:xfrm>
            <a:off x="6490519" y="3450595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140º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1E521FF6-B037-49A5-BC39-519FA56C69C8}"/>
              </a:ext>
            </a:extLst>
          </p:cNvPr>
          <p:cNvSpPr txBox="1"/>
          <p:nvPr/>
        </p:nvSpPr>
        <p:spPr>
          <a:xfrm>
            <a:off x="1606208" y="3418108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160º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3A2A724E-466B-4A62-9432-119D07DC5CDD}"/>
              </a:ext>
            </a:extLst>
          </p:cNvPr>
          <p:cNvSpPr txBox="1"/>
          <p:nvPr/>
        </p:nvSpPr>
        <p:spPr>
          <a:xfrm>
            <a:off x="6801836" y="3446919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160º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DBA43B58-18BC-449C-A56F-3C3E0A588A43}"/>
              </a:ext>
            </a:extLst>
          </p:cNvPr>
          <p:cNvSpPr txBox="1"/>
          <p:nvPr/>
        </p:nvSpPr>
        <p:spPr>
          <a:xfrm>
            <a:off x="7088241" y="3419867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180º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5287E96C-050D-47F3-9F01-7F558050E36F}"/>
              </a:ext>
            </a:extLst>
          </p:cNvPr>
          <p:cNvSpPr txBox="1"/>
          <p:nvPr/>
        </p:nvSpPr>
        <p:spPr>
          <a:xfrm>
            <a:off x="4289159" y="409892"/>
            <a:ext cx="3439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0º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70A21291-F898-468C-9979-A94DC3A2A9AB}"/>
              </a:ext>
            </a:extLst>
          </p:cNvPr>
          <p:cNvSpPr txBox="1"/>
          <p:nvPr/>
        </p:nvSpPr>
        <p:spPr>
          <a:xfrm>
            <a:off x="3922867" y="409892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20º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BBF1AE01-89CE-4187-A3E2-1A58D4F27661}"/>
              </a:ext>
            </a:extLst>
          </p:cNvPr>
          <p:cNvSpPr txBox="1"/>
          <p:nvPr/>
        </p:nvSpPr>
        <p:spPr>
          <a:xfrm>
            <a:off x="4601333" y="409892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20º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A3CE6DEB-E0C3-48DD-9871-460F8502B40F}"/>
              </a:ext>
            </a:extLst>
          </p:cNvPr>
          <p:cNvSpPr txBox="1"/>
          <p:nvPr/>
        </p:nvSpPr>
        <p:spPr>
          <a:xfrm>
            <a:off x="4935700" y="428177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40º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45841982-E46A-4CA6-950B-33E4F5FC4297}"/>
              </a:ext>
            </a:extLst>
          </p:cNvPr>
          <p:cNvSpPr txBox="1"/>
          <p:nvPr/>
        </p:nvSpPr>
        <p:spPr>
          <a:xfrm>
            <a:off x="3589057" y="409892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40º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7420ED55-9F53-4BF5-8677-698A4EB5B68B}"/>
              </a:ext>
            </a:extLst>
          </p:cNvPr>
          <p:cNvSpPr txBox="1"/>
          <p:nvPr/>
        </p:nvSpPr>
        <p:spPr>
          <a:xfrm>
            <a:off x="5233107" y="421357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60º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58D10EB8-CD29-49EA-B27F-C5881CFC1EE4}"/>
              </a:ext>
            </a:extLst>
          </p:cNvPr>
          <p:cNvSpPr txBox="1"/>
          <p:nvPr/>
        </p:nvSpPr>
        <p:spPr>
          <a:xfrm>
            <a:off x="3262604" y="399189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60º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C7A6C33-B96C-4143-B8B3-A58406321840}"/>
              </a:ext>
            </a:extLst>
          </p:cNvPr>
          <p:cNvSpPr txBox="1"/>
          <p:nvPr/>
        </p:nvSpPr>
        <p:spPr>
          <a:xfrm>
            <a:off x="5554728" y="422194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80º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7B0496F8-81A4-43BE-8238-4C7819D152F0}"/>
              </a:ext>
            </a:extLst>
          </p:cNvPr>
          <p:cNvSpPr txBox="1"/>
          <p:nvPr/>
        </p:nvSpPr>
        <p:spPr>
          <a:xfrm>
            <a:off x="2950486" y="421357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80º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2C6B187C-00EB-43C2-8066-369D13FFB9E4}"/>
              </a:ext>
            </a:extLst>
          </p:cNvPr>
          <p:cNvSpPr txBox="1"/>
          <p:nvPr/>
        </p:nvSpPr>
        <p:spPr>
          <a:xfrm>
            <a:off x="5881117" y="421357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100º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56404DC7-7656-488A-B352-17B2B991833B}"/>
              </a:ext>
            </a:extLst>
          </p:cNvPr>
          <p:cNvSpPr txBox="1"/>
          <p:nvPr/>
        </p:nvSpPr>
        <p:spPr>
          <a:xfrm>
            <a:off x="2565353" y="400585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100º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C78D224D-55CA-4B4F-9660-A492FD6A141B}"/>
              </a:ext>
            </a:extLst>
          </p:cNvPr>
          <p:cNvSpPr txBox="1"/>
          <p:nvPr/>
        </p:nvSpPr>
        <p:spPr>
          <a:xfrm>
            <a:off x="6206376" y="429182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120º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F78A014D-BF79-45DA-A910-9905C6DF1B5D}"/>
              </a:ext>
            </a:extLst>
          </p:cNvPr>
          <p:cNvSpPr txBox="1"/>
          <p:nvPr/>
        </p:nvSpPr>
        <p:spPr>
          <a:xfrm>
            <a:off x="2238900" y="409892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100" b="1"/>
            </a:lvl1pPr>
          </a:lstStyle>
          <a:p>
            <a:r>
              <a:rPr lang="es-ES" dirty="0"/>
              <a:t>120º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8B22CD40-C69F-491E-9EFA-ACD47A780952}"/>
              </a:ext>
            </a:extLst>
          </p:cNvPr>
          <p:cNvSpPr txBox="1"/>
          <p:nvPr/>
        </p:nvSpPr>
        <p:spPr>
          <a:xfrm>
            <a:off x="6503783" y="421357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100" b="1"/>
            </a:lvl1pPr>
          </a:lstStyle>
          <a:p>
            <a:r>
              <a:rPr lang="es-ES" dirty="0"/>
              <a:t>140º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="" xmlns:a16="http://schemas.microsoft.com/office/drawing/2014/main" id="{4F5E020E-F934-4DB6-B1EE-ADD4CDFDEE98}"/>
              </a:ext>
            </a:extLst>
          </p:cNvPr>
          <p:cNvSpPr txBox="1"/>
          <p:nvPr/>
        </p:nvSpPr>
        <p:spPr>
          <a:xfrm>
            <a:off x="1927144" y="421357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100" b="1"/>
            </a:lvl1pPr>
          </a:lstStyle>
          <a:p>
            <a:r>
              <a:rPr lang="es-ES" dirty="0"/>
              <a:t>140º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E3181BDD-9C57-4632-B1B7-6817E0866717}"/>
              </a:ext>
            </a:extLst>
          </p:cNvPr>
          <p:cNvSpPr txBox="1"/>
          <p:nvPr/>
        </p:nvSpPr>
        <p:spPr>
          <a:xfrm>
            <a:off x="1578519" y="414635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160º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AAE98E59-8529-4C68-AD46-F463DB00A2C8}"/>
              </a:ext>
            </a:extLst>
          </p:cNvPr>
          <p:cNvSpPr txBox="1"/>
          <p:nvPr/>
        </p:nvSpPr>
        <p:spPr>
          <a:xfrm>
            <a:off x="6816570" y="399189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160º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="" xmlns:a16="http://schemas.microsoft.com/office/drawing/2014/main" id="{7ED94154-96FA-4D42-A1B6-02408C82626B}"/>
              </a:ext>
            </a:extLst>
          </p:cNvPr>
          <p:cNvSpPr txBox="1"/>
          <p:nvPr/>
        </p:nvSpPr>
        <p:spPr>
          <a:xfrm>
            <a:off x="7129357" y="396095"/>
            <a:ext cx="484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180º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="" xmlns:a16="http://schemas.microsoft.com/office/drawing/2014/main" id="{FB75B5D1-B06B-41D2-8759-3A6634FAB413}"/>
              </a:ext>
            </a:extLst>
          </p:cNvPr>
          <p:cNvSpPr txBox="1"/>
          <p:nvPr/>
        </p:nvSpPr>
        <p:spPr>
          <a:xfrm>
            <a:off x="1576340" y="1999389"/>
            <a:ext cx="3439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0º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F06C04A8-2D33-4FEA-BA02-DEE33751B5D9}"/>
              </a:ext>
            </a:extLst>
          </p:cNvPr>
          <p:cNvSpPr txBox="1"/>
          <p:nvPr/>
        </p:nvSpPr>
        <p:spPr>
          <a:xfrm>
            <a:off x="1535446" y="1632060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20º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="" xmlns:a16="http://schemas.microsoft.com/office/drawing/2014/main" id="{5BAD6A27-BAE3-4D97-A783-B8A6A6D47763}"/>
              </a:ext>
            </a:extLst>
          </p:cNvPr>
          <p:cNvSpPr txBox="1"/>
          <p:nvPr/>
        </p:nvSpPr>
        <p:spPr>
          <a:xfrm>
            <a:off x="1527056" y="2337990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20º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AAB7C7FB-8E97-4276-BBE5-2AF667211205}"/>
              </a:ext>
            </a:extLst>
          </p:cNvPr>
          <p:cNvSpPr txBox="1"/>
          <p:nvPr/>
        </p:nvSpPr>
        <p:spPr>
          <a:xfrm>
            <a:off x="7218503" y="2334218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20º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38CC8E51-0258-4C48-A25B-C9A6F1D33CAD}"/>
              </a:ext>
            </a:extLst>
          </p:cNvPr>
          <p:cNvSpPr txBox="1"/>
          <p:nvPr/>
        </p:nvSpPr>
        <p:spPr>
          <a:xfrm>
            <a:off x="7218716" y="1618518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20º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45B2FC7E-D25D-4E92-B8D4-9B583ADD5CEF}"/>
              </a:ext>
            </a:extLst>
          </p:cNvPr>
          <p:cNvSpPr txBox="1"/>
          <p:nvPr/>
        </p:nvSpPr>
        <p:spPr>
          <a:xfrm>
            <a:off x="1517212" y="1264731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40º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7C1E0EA3-4757-4891-8BEC-4A86A70161F0}"/>
              </a:ext>
            </a:extLst>
          </p:cNvPr>
          <p:cNvSpPr txBox="1"/>
          <p:nvPr/>
        </p:nvSpPr>
        <p:spPr>
          <a:xfrm>
            <a:off x="1543263" y="2659620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40º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="" xmlns:a16="http://schemas.microsoft.com/office/drawing/2014/main" id="{14FF2958-9B24-4FD1-AFEB-44B6A10E69F5}"/>
              </a:ext>
            </a:extLst>
          </p:cNvPr>
          <p:cNvSpPr txBox="1"/>
          <p:nvPr/>
        </p:nvSpPr>
        <p:spPr>
          <a:xfrm>
            <a:off x="7221973" y="2681323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40º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EEC2A52F-C0A0-4308-9824-AD11BB47F15C}"/>
              </a:ext>
            </a:extLst>
          </p:cNvPr>
          <p:cNvSpPr txBox="1"/>
          <p:nvPr/>
        </p:nvSpPr>
        <p:spPr>
          <a:xfrm>
            <a:off x="7233414" y="1252369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40º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C1810020-569C-4445-A15F-7B6BAB647794}"/>
              </a:ext>
            </a:extLst>
          </p:cNvPr>
          <p:cNvSpPr txBox="1"/>
          <p:nvPr/>
        </p:nvSpPr>
        <p:spPr>
          <a:xfrm>
            <a:off x="7208868" y="2969985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60º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0EAFA55E-3047-404A-A361-5DD6BD7D3A3C}"/>
              </a:ext>
            </a:extLst>
          </p:cNvPr>
          <p:cNvSpPr txBox="1"/>
          <p:nvPr/>
        </p:nvSpPr>
        <p:spPr>
          <a:xfrm>
            <a:off x="7208868" y="927497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60º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7E57E7D1-CE8A-4A78-B452-0D7C8D656448}"/>
              </a:ext>
            </a:extLst>
          </p:cNvPr>
          <p:cNvSpPr txBox="1"/>
          <p:nvPr/>
        </p:nvSpPr>
        <p:spPr>
          <a:xfrm>
            <a:off x="1543263" y="943101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60º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D8953167-88CE-41B8-B001-501AB77EA645}"/>
              </a:ext>
            </a:extLst>
          </p:cNvPr>
          <p:cNvSpPr txBox="1"/>
          <p:nvPr/>
        </p:nvSpPr>
        <p:spPr>
          <a:xfrm>
            <a:off x="1551698" y="2962693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60º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="" xmlns:a16="http://schemas.microsoft.com/office/drawing/2014/main" id="{8624B498-2B66-4B2F-8B2D-37346BD3580E}"/>
              </a:ext>
            </a:extLst>
          </p:cNvPr>
          <p:cNvSpPr txBox="1"/>
          <p:nvPr/>
        </p:nvSpPr>
        <p:spPr>
          <a:xfrm>
            <a:off x="7268823" y="3275536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80º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6E5B8510-2997-496D-92D4-C7D00D3919A2}"/>
              </a:ext>
            </a:extLst>
          </p:cNvPr>
          <p:cNvSpPr txBox="1"/>
          <p:nvPr/>
        </p:nvSpPr>
        <p:spPr>
          <a:xfrm>
            <a:off x="7248538" y="630583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80º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974E617C-637A-4448-94C8-CBE9BC6225ED}"/>
              </a:ext>
            </a:extLst>
          </p:cNvPr>
          <p:cNvSpPr txBox="1"/>
          <p:nvPr/>
        </p:nvSpPr>
        <p:spPr>
          <a:xfrm>
            <a:off x="1539342" y="3265766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80º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="" xmlns:a16="http://schemas.microsoft.com/office/drawing/2014/main" id="{1698C773-CD8D-4165-8490-3C8320E09E52}"/>
              </a:ext>
            </a:extLst>
          </p:cNvPr>
          <p:cNvSpPr txBox="1"/>
          <p:nvPr/>
        </p:nvSpPr>
        <p:spPr>
          <a:xfrm>
            <a:off x="1529558" y="612986"/>
            <a:ext cx="3932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/>
              <a:t>80º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="" xmlns:a16="http://schemas.microsoft.com/office/drawing/2014/main" id="{99BBF41C-2A1F-458C-B8D4-9360B810EF59}"/>
              </a:ext>
            </a:extLst>
          </p:cNvPr>
          <p:cNvSpPr/>
          <p:nvPr/>
        </p:nvSpPr>
        <p:spPr>
          <a:xfrm>
            <a:off x="3687505" y="637386"/>
            <a:ext cx="110956" cy="14773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="" xmlns:a16="http://schemas.microsoft.com/office/drawing/2014/main" id="{5969EEF6-CD4E-47F2-B1B7-A82B33AF5610}"/>
              </a:ext>
            </a:extLst>
          </p:cNvPr>
          <p:cNvSpPr/>
          <p:nvPr/>
        </p:nvSpPr>
        <p:spPr>
          <a:xfrm>
            <a:off x="6622343" y="2391158"/>
            <a:ext cx="110956" cy="14773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>
            <a:extLst>
              <a:ext uri="{FF2B5EF4-FFF2-40B4-BE49-F238E27FC236}">
                <a16:creationId xmlns="" xmlns:a16="http://schemas.microsoft.com/office/drawing/2014/main" id="{D29FDBD7-5B93-43FE-B895-5F4060CD9DC4}"/>
              </a:ext>
            </a:extLst>
          </p:cNvPr>
          <p:cNvSpPr/>
          <p:nvPr/>
        </p:nvSpPr>
        <p:spPr>
          <a:xfrm>
            <a:off x="3674725" y="2391158"/>
            <a:ext cx="110956" cy="1477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>
            <a:extLst>
              <a:ext uri="{FF2B5EF4-FFF2-40B4-BE49-F238E27FC236}">
                <a16:creationId xmlns="" xmlns:a16="http://schemas.microsoft.com/office/drawing/2014/main" id="{4FE65C7B-5591-48DD-A9A5-00B65499C523}"/>
              </a:ext>
            </a:extLst>
          </p:cNvPr>
          <p:cNvSpPr/>
          <p:nvPr/>
        </p:nvSpPr>
        <p:spPr>
          <a:xfrm>
            <a:off x="4357373" y="1689000"/>
            <a:ext cx="110956" cy="1477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>
            <a:extLst>
              <a:ext uri="{FF2B5EF4-FFF2-40B4-BE49-F238E27FC236}">
                <a16:creationId xmlns="" xmlns:a16="http://schemas.microsoft.com/office/drawing/2014/main" id="{578BD4DC-CBE2-4C60-9E1B-24A5A1D8C947}"/>
              </a:ext>
            </a:extLst>
          </p:cNvPr>
          <p:cNvSpPr/>
          <p:nvPr/>
        </p:nvSpPr>
        <p:spPr>
          <a:xfrm>
            <a:off x="5640396" y="1675458"/>
            <a:ext cx="110956" cy="147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Elipse 72">
            <a:extLst>
              <a:ext uri="{FF2B5EF4-FFF2-40B4-BE49-F238E27FC236}">
                <a16:creationId xmlns="" xmlns:a16="http://schemas.microsoft.com/office/drawing/2014/main" id="{48FAEDD6-0105-46C1-924F-9753E1B6EC01}"/>
              </a:ext>
            </a:extLst>
          </p:cNvPr>
          <p:cNvSpPr/>
          <p:nvPr/>
        </p:nvSpPr>
        <p:spPr>
          <a:xfrm>
            <a:off x="5947976" y="1309309"/>
            <a:ext cx="110956" cy="1477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484" y="526900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6376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 CERRAR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Para terminar te invitamos a que escribas </a:t>
            </a:r>
            <a:r>
              <a:rPr lang="es-CL" sz="2000" b="1" dirty="0" smtClean="0"/>
              <a:t>dos ejemplos </a:t>
            </a:r>
            <a:r>
              <a:rPr lang="es-CL" sz="2000" dirty="0" smtClean="0"/>
              <a:t>de la </a:t>
            </a:r>
            <a:r>
              <a:rPr lang="es-CL" sz="2000" b="1" dirty="0" smtClean="0"/>
              <a:t>vida diaria </a:t>
            </a:r>
            <a:r>
              <a:rPr lang="es-CL" sz="2000" dirty="0" smtClean="0"/>
              <a:t>en donde es </a:t>
            </a:r>
            <a:r>
              <a:rPr lang="es-CL" sz="2000" b="1" dirty="0" smtClean="0"/>
              <a:t>necesario conocer </a:t>
            </a:r>
            <a:r>
              <a:rPr lang="es-CL" sz="2000" dirty="0" smtClean="0"/>
              <a:t>la </a:t>
            </a:r>
            <a:r>
              <a:rPr lang="es-CL" sz="2000" b="1" dirty="0" smtClean="0"/>
              <a:t>ubicación absoluta </a:t>
            </a:r>
            <a:r>
              <a:rPr lang="es-CL" sz="2000" dirty="0" smtClean="0"/>
              <a:t>y, por lo tanto, saber </a:t>
            </a:r>
            <a:r>
              <a:rPr lang="es-CL" sz="2000" b="1" dirty="0" smtClean="0"/>
              <a:t>reconocer las latitudes y longitudes </a:t>
            </a:r>
            <a:r>
              <a:rPr lang="es-CL" sz="2000" dirty="0" smtClean="0"/>
              <a:t>de los lugares, o también </a:t>
            </a:r>
            <a:r>
              <a:rPr lang="es-CL" sz="2000" b="1" dirty="0" smtClean="0"/>
              <a:t>para</a:t>
            </a:r>
            <a:r>
              <a:rPr lang="es-CL" sz="2000" dirty="0" smtClean="0"/>
              <a:t> </a:t>
            </a:r>
            <a:r>
              <a:rPr lang="es-CL" sz="2000" b="1" dirty="0" smtClean="0"/>
              <a:t>quiénes</a:t>
            </a:r>
            <a:r>
              <a:rPr lang="es-CL" sz="2000" dirty="0" smtClean="0"/>
              <a:t> es muy importante </a:t>
            </a:r>
            <a:r>
              <a:rPr lang="es-CL" sz="2000" b="1" dirty="0" smtClean="0"/>
              <a:t>saber utilizar estas coordenadas.</a:t>
            </a:r>
            <a:endParaRPr lang="es-CL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sz="2000" b="1" dirty="0">
              <a:solidFill>
                <a:srgbClr val="FF0000"/>
              </a:solidFill>
            </a:endParaRPr>
          </a:p>
          <a:p>
            <a:endParaRPr lang="es-CL" sz="2000" dirty="0" smtClean="0"/>
          </a:p>
          <a:p>
            <a:endParaRPr lang="es-CL" sz="2000" dirty="0"/>
          </a:p>
          <a:p>
            <a:endParaRPr lang="es-CL" sz="2000" dirty="0" smtClean="0"/>
          </a:p>
          <a:p>
            <a:endParaRPr lang="es-CL" sz="2000" dirty="0"/>
          </a:p>
          <a:p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Para terminar te invitamos a observar el siguiente video:</a:t>
            </a:r>
          </a:p>
          <a:p>
            <a:pPr marL="0" indent="0">
              <a:buNone/>
            </a:pPr>
            <a:r>
              <a:rPr lang="es-CL" sz="2000" dirty="0" smtClean="0">
                <a:hlinkClick r:id="rId2"/>
              </a:rPr>
              <a:t>https://www.youtube.com/watch?v=H1WeD5xJdKM</a:t>
            </a:r>
            <a:endParaRPr lang="es-CL" sz="2000" dirty="0" smtClean="0"/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026941" cy="188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5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323</Words>
  <Application>Microsoft Office PowerPoint</Application>
  <PresentationFormat>Presentación en pantalla (4:3)</PresentationFormat>
  <Paragraphs>132</Paragraphs>
  <Slides>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                   Coordenadas Geográficas  y           Ubicación Absoluta</vt:lpstr>
      <vt:lpstr>Presentación de PowerPoint</vt:lpstr>
      <vt:lpstr>Presentación de PowerPoint</vt:lpstr>
      <vt:lpstr>Presentación de PowerPoint</vt:lpstr>
      <vt:lpstr>PARA CERRAR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</dc:creator>
  <cp:lastModifiedBy>Javiera</cp:lastModifiedBy>
  <cp:revision>31</cp:revision>
  <dcterms:created xsi:type="dcterms:W3CDTF">2020-04-05T17:48:38Z</dcterms:created>
  <dcterms:modified xsi:type="dcterms:W3CDTF">2020-04-07T19:37:10Z</dcterms:modified>
</cp:coreProperties>
</file>