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1" r:id="rId4"/>
    <p:sldId id="264" r:id="rId5"/>
    <p:sldId id="263" r:id="rId6"/>
    <p:sldId id="265" r:id="rId7"/>
    <p:sldId id="274" r:id="rId8"/>
    <p:sldId id="267" r:id="rId9"/>
    <p:sldId id="268" r:id="rId10"/>
    <p:sldId id="269" r:id="rId11"/>
    <p:sldId id="270" r:id="rId12"/>
    <p:sldId id="275" r:id="rId13"/>
    <p:sldId id="271" r:id="rId14"/>
    <p:sldId id="272" r:id="rId15"/>
    <p:sldId id="273" r:id="rId16"/>
    <p:sldId id="276" r:id="rId17"/>
    <p:sldId id="277" r:id="rId18"/>
    <p:sldId id="278" r:id="rId19"/>
    <p:sldId id="279" r:id="rId2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570"/>
    <p:restoredTop sz="94665"/>
  </p:normalViewPr>
  <p:slideViewPr>
    <p:cSldViewPr snapToGrid="0" snapToObjects="1">
      <p:cViewPr varScale="1">
        <p:scale>
          <a:sx n="68" d="100"/>
          <a:sy n="68" d="100"/>
        </p:scale>
        <p:origin x="23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3D5622-32ED-5C40-A7E7-B6F7B549903C}" type="datetimeFigureOut">
              <a:rPr lang="es-CL" smtClean="0"/>
              <a:t>08-05-2020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34999-E7DC-894A-9C84-788F875A0E0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21129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F34999-E7DC-894A-9C84-788F875A0E04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19455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F34999-E7DC-894A-9C84-788F875A0E04}" type="slidenum">
              <a:rPr lang="es-CL" smtClean="0"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78004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DE2C150-0D52-0344-8610-C40CBAEDF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FD333C1-AAF2-AB44-BD16-CA4ED80772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9818493-B5AB-7249-8009-E8DD14031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4F336-BBC8-A04A-86DF-700763C53D36}" type="datetimeFigureOut">
              <a:rPr lang="es-CL" smtClean="0"/>
              <a:t>08-05-2020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C6E1157-19F2-2341-B1A7-1C8016D78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C704AC1-DEAC-BD44-A998-4E60223D6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525C-A19A-3440-B8C9-C09254BE51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46108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A9E97BF-09BD-0E47-A0A7-4191BD3F5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E3431652-0EC8-604B-88B8-DBE9ED1816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109E1C4-2850-D14E-B8EE-2FA461B69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4F336-BBC8-A04A-86DF-700763C53D36}" type="datetimeFigureOut">
              <a:rPr lang="es-CL" smtClean="0"/>
              <a:t>08-05-2020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194DC78-D014-B944-97F8-5D8CB091F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389C2E0-4179-0E48-949A-8B12D0E68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525C-A19A-3440-B8C9-C09254BE51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29659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9D94F437-F141-CD48-8B9E-FEE97915E3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818E1064-824C-134E-BBC0-D0577AEB1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21A4E1E-9931-244D-BC55-E766D2C19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4F336-BBC8-A04A-86DF-700763C53D36}" type="datetimeFigureOut">
              <a:rPr lang="es-CL" smtClean="0"/>
              <a:t>08-05-2020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88A0C29-1C75-E745-B5BF-B5173922D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505767D-37E0-8245-8AA9-3C35372FB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525C-A19A-3440-B8C9-C09254BE51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60556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BE098EC-EC94-264A-9248-BF18D0971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D4D63FC-89B9-B74D-8816-B6226BECE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2178DEE-9B80-2048-BDFE-5F26E1A0E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4F336-BBC8-A04A-86DF-700763C53D36}" type="datetimeFigureOut">
              <a:rPr lang="es-CL" smtClean="0"/>
              <a:t>08-05-2020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2EE560F-BE0C-3A4B-AC06-9CB5E596F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974B3B7-7557-9D44-8B55-001F6653D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525C-A19A-3440-B8C9-C09254BE51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39182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F8B674A-FEE4-E74C-8CF4-8EEF74ADA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F5AB64FE-EA65-4F41-AC88-054A2AA1A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02F5A37-20CD-CD4C-9FC3-0CBCA520D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4F336-BBC8-A04A-86DF-700763C53D36}" type="datetimeFigureOut">
              <a:rPr lang="es-CL" smtClean="0"/>
              <a:t>08-05-2020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BC4E2F7-5BB3-9C42-8D7C-5A4D0DDC7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8FB7597-10E2-1948-BF60-B8EA3F237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525C-A19A-3440-B8C9-C09254BE51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95042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814EEFB-41CE-1148-8CFB-0E6D4E129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D352FE3-0C7E-C54C-9745-96826688C0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97774168-4DE2-8840-A195-019C3A12A9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36972563-EB51-354C-B62E-335957890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4F336-BBC8-A04A-86DF-700763C53D36}" type="datetimeFigureOut">
              <a:rPr lang="es-CL" smtClean="0"/>
              <a:t>08-05-2020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CD0DDEC-5F59-4147-854B-2CDCD9E31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CFF26D3B-3BAE-7647-A282-2A9A5C2F2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525C-A19A-3440-B8C9-C09254BE51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58101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DD4E000-623B-9640-AFD9-FDA6B9CE6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44858166-9563-3A40-85F7-E35DECCD3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A54D7764-3904-E747-980E-5DCF4AF7DA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A03B1126-36E8-904E-B7EC-C47B867D35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E1EC83B8-E741-4A47-822F-4D6A384F5A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BA39AE06-27AE-6340-BB62-E090A8787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4F336-BBC8-A04A-86DF-700763C53D36}" type="datetimeFigureOut">
              <a:rPr lang="es-CL" smtClean="0"/>
              <a:t>08-05-2020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4FDA3A54-934E-444F-8774-09EC020BC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633D2503-2B23-6E49-83F9-67D60DCC3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525C-A19A-3440-B8C9-C09254BE51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09193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29E7C4F-9AF8-2F4B-B02A-17FA31EBA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B9BBA339-057A-B24A-A99B-8464A2B85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4F336-BBC8-A04A-86DF-700763C53D36}" type="datetimeFigureOut">
              <a:rPr lang="es-CL" smtClean="0"/>
              <a:t>08-05-2020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DCE5E0FE-9317-7441-A6EE-4AD39C10E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7483F5C1-1EA1-DD41-A15C-31A0851D4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525C-A19A-3440-B8C9-C09254BE51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2419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7880B7A6-EAD6-1441-ABEB-186F89CD6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4F336-BBC8-A04A-86DF-700763C53D36}" type="datetimeFigureOut">
              <a:rPr lang="es-CL" smtClean="0"/>
              <a:t>08-05-2020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1A37A3D2-050C-304A-BD52-27F1911C1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CFBBB62D-E1DC-A24E-B34B-9DEADAE22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525C-A19A-3440-B8C9-C09254BE51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73056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447232E-5AF2-FF45-9F84-7DF0AF225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073307A-289D-A941-9BBD-8817772E3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9EB9084E-7BF1-D24B-9385-75477B31FD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DCEFA0C1-AD4C-4042-A79B-5F7B3F8CA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4F336-BBC8-A04A-86DF-700763C53D36}" type="datetimeFigureOut">
              <a:rPr lang="es-CL" smtClean="0"/>
              <a:t>08-05-2020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33EE8ADE-0DA0-F340-85BD-3C3104BF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96F9CBE-59CD-C441-8DD2-FC3603C64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525C-A19A-3440-B8C9-C09254BE51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72849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ED1EDE4-0726-F34E-B872-7BDF28A3A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0A477F07-34EC-6040-BFBB-75F401A1F0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23CD3078-D63E-DB45-91EC-6FDF75AFB8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EDB7055-5901-CB4B-8D30-738512467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4F336-BBC8-A04A-86DF-700763C53D36}" type="datetimeFigureOut">
              <a:rPr lang="es-CL" smtClean="0"/>
              <a:t>08-05-2020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2CBBDD6C-33A9-D34F-B338-3DFCEFFB8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DA887596-924F-294E-B24A-C02E8636A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525C-A19A-3440-B8C9-C09254BE51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91946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9F7A8485-42DA-204D-B39E-627E0D6C5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58C0519-0E7E-B64C-BC0B-6304D290D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D13CE0B-0829-484E-A8D6-E475E4DE45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4F336-BBC8-A04A-86DF-700763C53D36}" type="datetimeFigureOut">
              <a:rPr lang="es-CL" smtClean="0"/>
              <a:t>08-05-2020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F31DA60-D77F-3543-8BA8-4739B9D5D9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E250535-3805-F94E-87CD-51902AB34C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525C-A19A-3440-B8C9-C09254BE51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638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74443FB-5B38-BB42-9934-AB510167B2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>
                <a:solidFill>
                  <a:srgbClr val="0070C0"/>
                </a:solidFill>
                <a:latin typeface="Comic Sans MS" panose="030F0902030302020204" pitchFamily="66" charset="0"/>
              </a:rPr>
              <a:t>¡Bienvenidos 2º básicos!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39B63429-0964-2640-B480-F1079762477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58" y="477996"/>
            <a:ext cx="957580" cy="129365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68825A43-9F29-BF44-861E-8EB139A90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890" y="3862011"/>
            <a:ext cx="2309148" cy="287496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BC19E9A5-6C82-C848-9EF1-0036011294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3515" y="4068794"/>
            <a:ext cx="2208970" cy="2668182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DB9AEDCC-5A08-1E44-ACEB-61874C59C8C0}"/>
              </a:ext>
            </a:extLst>
          </p:cNvPr>
          <p:cNvSpPr/>
          <p:nvPr/>
        </p:nvSpPr>
        <p:spPr>
          <a:xfrm>
            <a:off x="188118" y="185738"/>
            <a:ext cx="11815763" cy="6551238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3497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92CEB2F2-B04D-E040-8C0C-1E8749B879CB}"/>
              </a:ext>
            </a:extLst>
          </p:cNvPr>
          <p:cNvSpPr/>
          <p:nvPr/>
        </p:nvSpPr>
        <p:spPr>
          <a:xfrm>
            <a:off x="188118" y="185738"/>
            <a:ext cx="11815763" cy="6551238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9A1A282C-E8D2-784F-AAC6-BC72AF7812C4}"/>
              </a:ext>
            </a:extLst>
          </p:cNvPr>
          <p:cNvSpPr txBox="1"/>
          <p:nvPr/>
        </p:nvSpPr>
        <p:spPr>
          <a:xfrm>
            <a:off x="467882" y="490936"/>
            <a:ext cx="292141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>
                <a:solidFill>
                  <a:srgbClr val="0070C0"/>
                </a:solidFill>
                <a:latin typeface="Comic Sans MS" panose="030F0902030302020204" pitchFamily="66" charset="0"/>
              </a:rPr>
              <a:t>6 1 - 1 5 =</a:t>
            </a:r>
          </a:p>
          <a:p>
            <a:r>
              <a:rPr lang="es-ES_tradnl" sz="4000" dirty="0">
                <a:solidFill>
                  <a:schemeClr val="accent5"/>
                </a:solidFill>
              </a:rPr>
              <a:t>   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ECA120C2-D7E9-5649-B839-3C98A08E6874}"/>
              </a:ext>
            </a:extLst>
          </p:cNvPr>
          <p:cNvSpPr txBox="1"/>
          <p:nvPr/>
        </p:nvSpPr>
        <p:spPr>
          <a:xfrm>
            <a:off x="333950" y="2259878"/>
            <a:ext cx="24750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>
                <a:solidFill>
                  <a:srgbClr val="0070C0"/>
                </a:solidFill>
                <a:latin typeface="Comic Sans MS" panose="030F0902030302020204" pitchFamily="66" charset="0"/>
              </a:rPr>
              <a:t>   6 1 </a:t>
            </a:r>
          </a:p>
          <a:p>
            <a:r>
              <a:rPr lang="es-ES_tradnl" sz="3600" dirty="0">
                <a:solidFill>
                  <a:srgbClr val="0070C0"/>
                </a:solidFill>
                <a:latin typeface="Comic Sans MS" panose="030F0902030302020204" pitchFamily="66" charset="0"/>
              </a:rPr>
              <a:t>-  1 5 </a:t>
            </a:r>
          </a:p>
          <a:p>
            <a:endParaRPr lang="es-ES_tradnl" dirty="0">
              <a:solidFill>
                <a:schemeClr val="accent4"/>
              </a:solidFill>
              <a:latin typeface="Comic Sans MS" panose="030F0902030302020204" pitchFamily="66" charset="0"/>
            </a:endParaRP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xmlns="" id="{416AC07B-0671-DD43-BCC6-AA3C972ACBB2}"/>
              </a:ext>
            </a:extLst>
          </p:cNvPr>
          <p:cNvCxnSpPr/>
          <p:nvPr/>
        </p:nvCxnSpPr>
        <p:spPr>
          <a:xfrm>
            <a:off x="467882" y="3463900"/>
            <a:ext cx="1318161" cy="0"/>
          </a:xfrm>
          <a:prstGeom prst="line">
            <a:avLst/>
          </a:prstGeom>
          <a:ln w="222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F3DC4682-87DF-304A-B6A3-C79A4E72F021}"/>
              </a:ext>
            </a:extLst>
          </p:cNvPr>
          <p:cNvSpPr/>
          <p:nvPr/>
        </p:nvSpPr>
        <p:spPr>
          <a:xfrm>
            <a:off x="4175835" y="490936"/>
            <a:ext cx="7401649" cy="5962205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xmlns="" id="{A17FA5C7-7C32-4C4E-B929-1A7FC4C2AD31}"/>
              </a:ext>
            </a:extLst>
          </p:cNvPr>
          <p:cNvCxnSpPr>
            <a:cxnSpLocks/>
          </p:cNvCxnSpPr>
          <p:nvPr/>
        </p:nvCxnSpPr>
        <p:spPr>
          <a:xfrm flipV="1">
            <a:off x="4175835" y="1697524"/>
            <a:ext cx="7401649" cy="5105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xmlns="" id="{74B14342-9A44-0142-884A-74D29B863C12}"/>
              </a:ext>
            </a:extLst>
          </p:cNvPr>
          <p:cNvCxnSpPr>
            <a:cxnSpLocks/>
            <a:stCxn id="13" idx="0"/>
            <a:endCxn id="13" idx="2"/>
          </p:cNvCxnSpPr>
          <p:nvPr/>
        </p:nvCxnSpPr>
        <p:spPr>
          <a:xfrm>
            <a:off x="7876660" y="490936"/>
            <a:ext cx="0" cy="596220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329F0FD6-51B7-A842-82E4-53D70AD7D620}"/>
              </a:ext>
            </a:extLst>
          </p:cNvPr>
          <p:cNvSpPr txBox="1"/>
          <p:nvPr/>
        </p:nvSpPr>
        <p:spPr>
          <a:xfrm>
            <a:off x="5840602" y="767358"/>
            <a:ext cx="1499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>
                <a:solidFill>
                  <a:srgbClr val="0070C0"/>
                </a:solidFill>
                <a:latin typeface="Comic Sans MS" panose="030F0902030302020204" pitchFamily="66" charset="0"/>
              </a:rPr>
              <a:t>D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xmlns="" id="{33064889-DEF5-CE45-9BA5-E39CA75BD87F}"/>
              </a:ext>
            </a:extLst>
          </p:cNvPr>
          <p:cNvSpPr txBox="1"/>
          <p:nvPr/>
        </p:nvSpPr>
        <p:spPr>
          <a:xfrm>
            <a:off x="9541425" y="767357"/>
            <a:ext cx="1499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>
                <a:solidFill>
                  <a:srgbClr val="0070C0"/>
                </a:solidFill>
                <a:latin typeface="Comic Sans MS" panose="030F0902030302020204" pitchFamily="66" charset="0"/>
              </a:rPr>
              <a:t>U</a:t>
            </a: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xmlns="" id="{CFFD667B-0267-BD4F-8463-41ABD0B35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821842" y="1780156"/>
            <a:ext cx="591556" cy="1961477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xmlns="" id="{5B7BC6FA-1D18-CF4C-BDDC-AB5BC2894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467849" y="1780156"/>
            <a:ext cx="591556" cy="1961477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xmlns="" id="{67BE77C9-3CE5-264B-B7A4-85C34E78F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821149" y="4154250"/>
            <a:ext cx="591556" cy="1961477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xmlns="" id="{5D242622-8F35-3E42-BD91-63AF2E075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484531" y="4156726"/>
            <a:ext cx="591556" cy="1961477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xmlns="" id="{AB3C91DC-43A5-2947-850D-00D79D85B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163238" y="1809005"/>
            <a:ext cx="591556" cy="1961477"/>
          </a:xfrm>
          <a:prstGeom prst="rect">
            <a:avLst/>
          </a:prstGeom>
        </p:spPr>
      </p:pic>
      <p:pic>
        <p:nvPicPr>
          <p:cNvPr id="47" name="Marcador de contenido 8">
            <a:extLst>
              <a:ext uri="{FF2B5EF4-FFF2-40B4-BE49-F238E27FC236}">
                <a16:creationId xmlns:a16="http://schemas.microsoft.com/office/drawing/2014/main" xmlns="" id="{F37F7A0E-3B41-554A-9411-D7E0ACBA9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8056" y="3522235"/>
            <a:ext cx="425566" cy="496494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xmlns="" id="{5829BD26-CD33-1245-8983-386CB39FA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109216" y="4154250"/>
            <a:ext cx="591556" cy="1961477"/>
          </a:xfrm>
          <a:prstGeom prst="rect">
            <a:avLst/>
          </a:prstGeom>
        </p:spPr>
      </p:pic>
      <p:sp>
        <p:nvSpPr>
          <p:cNvPr id="32" name="Elipse 31">
            <a:extLst>
              <a:ext uri="{FF2B5EF4-FFF2-40B4-BE49-F238E27FC236}">
                <a16:creationId xmlns:a16="http://schemas.microsoft.com/office/drawing/2014/main" xmlns="" id="{1F8F55DB-F686-7144-A5C0-7F6CE2304B95}"/>
              </a:ext>
            </a:extLst>
          </p:cNvPr>
          <p:cNvSpPr/>
          <p:nvPr/>
        </p:nvSpPr>
        <p:spPr>
          <a:xfrm>
            <a:off x="6020175" y="1809004"/>
            <a:ext cx="1209786" cy="206388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4241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92CEB2F2-B04D-E040-8C0C-1E8749B879CB}"/>
              </a:ext>
            </a:extLst>
          </p:cNvPr>
          <p:cNvSpPr/>
          <p:nvPr/>
        </p:nvSpPr>
        <p:spPr>
          <a:xfrm>
            <a:off x="188118" y="185738"/>
            <a:ext cx="11815763" cy="6551238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F3DC4682-87DF-304A-B6A3-C79A4E72F021}"/>
              </a:ext>
            </a:extLst>
          </p:cNvPr>
          <p:cNvSpPr/>
          <p:nvPr/>
        </p:nvSpPr>
        <p:spPr>
          <a:xfrm>
            <a:off x="2361783" y="490936"/>
            <a:ext cx="7401649" cy="5962205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xmlns="" id="{A17FA5C7-7C32-4C4E-B929-1A7FC4C2AD31}"/>
              </a:ext>
            </a:extLst>
          </p:cNvPr>
          <p:cNvCxnSpPr>
            <a:cxnSpLocks/>
          </p:cNvCxnSpPr>
          <p:nvPr/>
        </p:nvCxnSpPr>
        <p:spPr>
          <a:xfrm flipV="1">
            <a:off x="2361783" y="1697524"/>
            <a:ext cx="7401649" cy="5105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xmlns="" id="{74B14342-9A44-0142-884A-74D29B863C12}"/>
              </a:ext>
            </a:extLst>
          </p:cNvPr>
          <p:cNvCxnSpPr>
            <a:cxnSpLocks/>
            <a:stCxn id="13" idx="0"/>
            <a:endCxn id="13" idx="2"/>
          </p:cNvCxnSpPr>
          <p:nvPr/>
        </p:nvCxnSpPr>
        <p:spPr>
          <a:xfrm>
            <a:off x="6062608" y="490936"/>
            <a:ext cx="0" cy="596220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329F0FD6-51B7-A842-82E4-53D70AD7D620}"/>
              </a:ext>
            </a:extLst>
          </p:cNvPr>
          <p:cNvSpPr txBox="1"/>
          <p:nvPr/>
        </p:nvSpPr>
        <p:spPr>
          <a:xfrm>
            <a:off x="4026550" y="767358"/>
            <a:ext cx="1499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>
                <a:solidFill>
                  <a:srgbClr val="0070C0"/>
                </a:solidFill>
                <a:latin typeface="Comic Sans MS" panose="030F0902030302020204" pitchFamily="66" charset="0"/>
              </a:rPr>
              <a:t>D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xmlns="" id="{33064889-DEF5-CE45-9BA5-E39CA75BD87F}"/>
              </a:ext>
            </a:extLst>
          </p:cNvPr>
          <p:cNvSpPr txBox="1"/>
          <p:nvPr/>
        </p:nvSpPr>
        <p:spPr>
          <a:xfrm>
            <a:off x="7727373" y="767357"/>
            <a:ext cx="1499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>
                <a:solidFill>
                  <a:srgbClr val="0070C0"/>
                </a:solidFill>
                <a:latin typeface="Comic Sans MS" panose="030F0902030302020204" pitchFamily="66" charset="0"/>
              </a:rPr>
              <a:t>U</a:t>
            </a: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xmlns="" id="{CFFD667B-0267-BD4F-8463-41ABD0B35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007790" y="1780156"/>
            <a:ext cx="591556" cy="1961477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xmlns="" id="{5B7BC6FA-1D18-CF4C-BDDC-AB5BC2894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653797" y="1780156"/>
            <a:ext cx="591556" cy="1961477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xmlns="" id="{67BE77C9-3CE5-264B-B7A4-85C34E78F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007097" y="4154250"/>
            <a:ext cx="591556" cy="1961477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xmlns="" id="{5D242622-8F35-3E42-BD91-63AF2E075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670479" y="4156726"/>
            <a:ext cx="591556" cy="1961477"/>
          </a:xfrm>
          <a:prstGeom prst="rect">
            <a:avLst/>
          </a:prstGeom>
        </p:spPr>
      </p:pic>
      <p:pic>
        <p:nvPicPr>
          <p:cNvPr id="47" name="Marcador de contenido 8">
            <a:extLst>
              <a:ext uri="{FF2B5EF4-FFF2-40B4-BE49-F238E27FC236}">
                <a16:creationId xmlns:a16="http://schemas.microsoft.com/office/drawing/2014/main" xmlns="" id="{F37F7A0E-3B41-554A-9411-D7E0ACBA9C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7642" y="4185329"/>
            <a:ext cx="425566" cy="496494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xmlns="" id="{5829BD26-CD33-1245-8983-386CB39FA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295164" y="4154250"/>
            <a:ext cx="591556" cy="1961477"/>
          </a:xfrm>
          <a:prstGeom prst="rect">
            <a:avLst/>
          </a:prstGeom>
        </p:spPr>
      </p:pic>
      <p:pic>
        <p:nvPicPr>
          <p:cNvPr id="19" name="Marcador de contenido 8">
            <a:extLst>
              <a:ext uri="{FF2B5EF4-FFF2-40B4-BE49-F238E27FC236}">
                <a16:creationId xmlns:a16="http://schemas.microsoft.com/office/drawing/2014/main" xmlns="" id="{0A300C49-5BF7-D643-A05B-3CDFAA4755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5231" y="3018984"/>
            <a:ext cx="425566" cy="496494"/>
          </a:xfrm>
          <a:prstGeom prst="rect">
            <a:avLst/>
          </a:prstGeom>
        </p:spPr>
      </p:pic>
      <p:pic>
        <p:nvPicPr>
          <p:cNvPr id="20" name="Marcador de contenido 8">
            <a:extLst>
              <a:ext uri="{FF2B5EF4-FFF2-40B4-BE49-F238E27FC236}">
                <a16:creationId xmlns:a16="http://schemas.microsoft.com/office/drawing/2014/main" xmlns="" id="{F308D201-1660-A74C-81AA-14EC4574E9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5231" y="2294886"/>
            <a:ext cx="425566" cy="496494"/>
          </a:xfrm>
          <a:prstGeom prst="rect">
            <a:avLst/>
          </a:prstGeom>
        </p:spPr>
      </p:pic>
      <p:pic>
        <p:nvPicPr>
          <p:cNvPr id="22" name="Marcador de contenido 8">
            <a:extLst>
              <a:ext uri="{FF2B5EF4-FFF2-40B4-BE49-F238E27FC236}">
                <a16:creationId xmlns:a16="http://schemas.microsoft.com/office/drawing/2014/main" xmlns="" id="{968BAED6-AC3F-DB41-96E4-776541A790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4342" y="2301296"/>
            <a:ext cx="425566" cy="496494"/>
          </a:xfrm>
          <a:prstGeom prst="rect">
            <a:avLst/>
          </a:prstGeom>
        </p:spPr>
      </p:pic>
      <p:pic>
        <p:nvPicPr>
          <p:cNvPr id="23" name="Marcador de contenido 8">
            <a:extLst>
              <a:ext uri="{FF2B5EF4-FFF2-40B4-BE49-F238E27FC236}">
                <a16:creationId xmlns:a16="http://schemas.microsoft.com/office/drawing/2014/main" xmlns="" id="{1EDE9ACA-F069-F544-99E9-5BADC03C00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7373" y="2294886"/>
            <a:ext cx="425566" cy="496494"/>
          </a:xfrm>
          <a:prstGeom prst="rect">
            <a:avLst/>
          </a:prstGeom>
        </p:spPr>
      </p:pic>
      <p:pic>
        <p:nvPicPr>
          <p:cNvPr id="24" name="Marcador de contenido 8">
            <a:extLst>
              <a:ext uri="{FF2B5EF4-FFF2-40B4-BE49-F238E27FC236}">
                <a16:creationId xmlns:a16="http://schemas.microsoft.com/office/drawing/2014/main" xmlns="" id="{02951345-F049-1E40-825F-43EAA6B616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9741" y="2294886"/>
            <a:ext cx="425566" cy="496494"/>
          </a:xfrm>
          <a:prstGeom prst="rect">
            <a:avLst/>
          </a:prstGeom>
        </p:spPr>
      </p:pic>
      <p:pic>
        <p:nvPicPr>
          <p:cNvPr id="25" name="Marcador de contenido 8">
            <a:extLst>
              <a:ext uri="{FF2B5EF4-FFF2-40B4-BE49-F238E27FC236}">
                <a16:creationId xmlns:a16="http://schemas.microsoft.com/office/drawing/2014/main" xmlns="" id="{A9C201CA-4E66-5A41-A204-22024CE95E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2540" y="2268338"/>
            <a:ext cx="425566" cy="496494"/>
          </a:xfrm>
          <a:prstGeom prst="rect">
            <a:avLst/>
          </a:prstGeom>
        </p:spPr>
      </p:pic>
      <p:pic>
        <p:nvPicPr>
          <p:cNvPr id="26" name="Marcador de contenido 8">
            <a:extLst>
              <a:ext uri="{FF2B5EF4-FFF2-40B4-BE49-F238E27FC236}">
                <a16:creationId xmlns:a16="http://schemas.microsoft.com/office/drawing/2014/main" xmlns="" id="{391553DF-1418-FD4A-9A08-DC717CBDA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7642" y="3096578"/>
            <a:ext cx="425566" cy="496494"/>
          </a:xfrm>
          <a:prstGeom prst="rect">
            <a:avLst/>
          </a:prstGeom>
        </p:spPr>
      </p:pic>
      <p:pic>
        <p:nvPicPr>
          <p:cNvPr id="27" name="Marcador de contenido 8">
            <a:extLst>
              <a:ext uri="{FF2B5EF4-FFF2-40B4-BE49-F238E27FC236}">
                <a16:creationId xmlns:a16="http://schemas.microsoft.com/office/drawing/2014/main" xmlns="" id="{E2E2E2A6-83D0-5246-B6E1-43A9E54DBF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9741" y="3096897"/>
            <a:ext cx="425566" cy="496494"/>
          </a:xfrm>
          <a:prstGeom prst="rect">
            <a:avLst/>
          </a:prstGeom>
        </p:spPr>
      </p:pic>
      <p:pic>
        <p:nvPicPr>
          <p:cNvPr id="28" name="Marcador de contenido 8">
            <a:extLst>
              <a:ext uri="{FF2B5EF4-FFF2-40B4-BE49-F238E27FC236}">
                <a16:creationId xmlns:a16="http://schemas.microsoft.com/office/drawing/2014/main" xmlns="" id="{7C928612-D606-0F4B-A38A-1690A104CA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6723" y="3096897"/>
            <a:ext cx="425566" cy="496494"/>
          </a:xfrm>
          <a:prstGeom prst="rect">
            <a:avLst/>
          </a:prstGeom>
        </p:spPr>
      </p:pic>
      <p:pic>
        <p:nvPicPr>
          <p:cNvPr id="34" name="Marcador de contenido 8">
            <a:extLst>
              <a:ext uri="{FF2B5EF4-FFF2-40B4-BE49-F238E27FC236}">
                <a16:creationId xmlns:a16="http://schemas.microsoft.com/office/drawing/2014/main" xmlns="" id="{522ED981-D57B-3C4F-93B5-3F0FD7734B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1756" y="3077372"/>
            <a:ext cx="425566" cy="49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41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92CEB2F2-B04D-E040-8C0C-1E8749B879CB}"/>
              </a:ext>
            </a:extLst>
          </p:cNvPr>
          <p:cNvSpPr/>
          <p:nvPr/>
        </p:nvSpPr>
        <p:spPr>
          <a:xfrm>
            <a:off x="188118" y="185738"/>
            <a:ext cx="11815763" cy="6551238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F3DC4682-87DF-304A-B6A3-C79A4E72F021}"/>
              </a:ext>
            </a:extLst>
          </p:cNvPr>
          <p:cNvSpPr/>
          <p:nvPr/>
        </p:nvSpPr>
        <p:spPr>
          <a:xfrm>
            <a:off x="2361783" y="490936"/>
            <a:ext cx="7401649" cy="5962205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xmlns="" id="{A17FA5C7-7C32-4C4E-B929-1A7FC4C2AD31}"/>
              </a:ext>
            </a:extLst>
          </p:cNvPr>
          <p:cNvCxnSpPr>
            <a:cxnSpLocks/>
          </p:cNvCxnSpPr>
          <p:nvPr/>
        </p:nvCxnSpPr>
        <p:spPr>
          <a:xfrm flipV="1">
            <a:off x="2361783" y="1697524"/>
            <a:ext cx="7401649" cy="5105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xmlns="" id="{74B14342-9A44-0142-884A-74D29B863C12}"/>
              </a:ext>
            </a:extLst>
          </p:cNvPr>
          <p:cNvCxnSpPr>
            <a:cxnSpLocks/>
            <a:stCxn id="13" idx="0"/>
            <a:endCxn id="13" idx="2"/>
          </p:cNvCxnSpPr>
          <p:nvPr/>
        </p:nvCxnSpPr>
        <p:spPr>
          <a:xfrm>
            <a:off x="6062608" y="490936"/>
            <a:ext cx="0" cy="596220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329F0FD6-51B7-A842-82E4-53D70AD7D620}"/>
              </a:ext>
            </a:extLst>
          </p:cNvPr>
          <p:cNvSpPr txBox="1"/>
          <p:nvPr/>
        </p:nvSpPr>
        <p:spPr>
          <a:xfrm>
            <a:off x="4026550" y="767358"/>
            <a:ext cx="1499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>
                <a:solidFill>
                  <a:srgbClr val="0070C0"/>
                </a:solidFill>
                <a:latin typeface="Comic Sans MS" panose="030F0902030302020204" pitchFamily="66" charset="0"/>
              </a:rPr>
              <a:t>D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xmlns="" id="{33064889-DEF5-CE45-9BA5-E39CA75BD87F}"/>
              </a:ext>
            </a:extLst>
          </p:cNvPr>
          <p:cNvSpPr txBox="1"/>
          <p:nvPr/>
        </p:nvSpPr>
        <p:spPr>
          <a:xfrm>
            <a:off x="7727373" y="767357"/>
            <a:ext cx="1499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>
                <a:solidFill>
                  <a:srgbClr val="0070C0"/>
                </a:solidFill>
                <a:latin typeface="Comic Sans MS" panose="030F0902030302020204" pitchFamily="66" charset="0"/>
              </a:rPr>
              <a:t>U</a:t>
            </a: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xmlns="" id="{CFFD667B-0267-BD4F-8463-41ABD0B35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007790" y="1780156"/>
            <a:ext cx="591556" cy="1961477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xmlns="" id="{5B7BC6FA-1D18-CF4C-BDDC-AB5BC2894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653797" y="1780156"/>
            <a:ext cx="591556" cy="1961477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xmlns="" id="{67BE77C9-3CE5-264B-B7A4-85C34E78F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007097" y="4154250"/>
            <a:ext cx="591556" cy="1961477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xmlns="" id="{5D242622-8F35-3E42-BD91-63AF2E075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670479" y="4156726"/>
            <a:ext cx="591556" cy="1961477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xmlns="" id="{5829BD26-CD33-1245-8983-386CB39FA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295164" y="4154250"/>
            <a:ext cx="591556" cy="1961477"/>
          </a:xfrm>
          <a:prstGeom prst="rect">
            <a:avLst/>
          </a:prstGeom>
        </p:spPr>
      </p:pic>
      <p:pic>
        <p:nvPicPr>
          <p:cNvPr id="23" name="Marcador de contenido 8">
            <a:extLst>
              <a:ext uri="{FF2B5EF4-FFF2-40B4-BE49-F238E27FC236}">
                <a16:creationId xmlns:a16="http://schemas.microsoft.com/office/drawing/2014/main" xmlns="" id="{1EDE9ACA-F069-F544-99E9-5BADC03C00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7373" y="2294886"/>
            <a:ext cx="425566" cy="496494"/>
          </a:xfrm>
          <a:prstGeom prst="rect">
            <a:avLst/>
          </a:prstGeom>
        </p:spPr>
      </p:pic>
      <p:pic>
        <p:nvPicPr>
          <p:cNvPr id="24" name="Marcador de contenido 8">
            <a:extLst>
              <a:ext uri="{FF2B5EF4-FFF2-40B4-BE49-F238E27FC236}">
                <a16:creationId xmlns:a16="http://schemas.microsoft.com/office/drawing/2014/main" xmlns="" id="{02951345-F049-1E40-825F-43EAA6B616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9741" y="2294886"/>
            <a:ext cx="425566" cy="496494"/>
          </a:xfrm>
          <a:prstGeom prst="rect">
            <a:avLst/>
          </a:prstGeom>
        </p:spPr>
      </p:pic>
      <p:pic>
        <p:nvPicPr>
          <p:cNvPr id="25" name="Marcador de contenido 8">
            <a:extLst>
              <a:ext uri="{FF2B5EF4-FFF2-40B4-BE49-F238E27FC236}">
                <a16:creationId xmlns:a16="http://schemas.microsoft.com/office/drawing/2014/main" xmlns="" id="{A9C201CA-4E66-5A41-A204-22024CE95E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2540" y="2268338"/>
            <a:ext cx="425566" cy="496494"/>
          </a:xfrm>
          <a:prstGeom prst="rect">
            <a:avLst/>
          </a:prstGeom>
        </p:spPr>
      </p:pic>
      <p:pic>
        <p:nvPicPr>
          <p:cNvPr id="26" name="Marcador de contenido 8">
            <a:extLst>
              <a:ext uri="{FF2B5EF4-FFF2-40B4-BE49-F238E27FC236}">
                <a16:creationId xmlns:a16="http://schemas.microsoft.com/office/drawing/2014/main" xmlns="" id="{391553DF-1418-FD4A-9A08-DC717CBDA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7642" y="3096578"/>
            <a:ext cx="425566" cy="496494"/>
          </a:xfrm>
          <a:prstGeom prst="rect">
            <a:avLst/>
          </a:prstGeom>
        </p:spPr>
      </p:pic>
      <p:pic>
        <p:nvPicPr>
          <p:cNvPr id="27" name="Marcador de contenido 8">
            <a:extLst>
              <a:ext uri="{FF2B5EF4-FFF2-40B4-BE49-F238E27FC236}">
                <a16:creationId xmlns:a16="http://schemas.microsoft.com/office/drawing/2014/main" xmlns="" id="{E2E2E2A6-83D0-5246-B6E1-43A9E54DBF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9741" y="3096897"/>
            <a:ext cx="425566" cy="496494"/>
          </a:xfrm>
          <a:prstGeom prst="rect">
            <a:avLst/>
          </a:prstGeom>
        </p:spPr>
      </p:pic>
      <p:pic>
        <p:nvPicPr>
          <p:cNvPr id="28" name="Marcador de contenido 8">
            <a:extLst>
              <a:ext uri="{FF2B5EF4-FFF2-40B4-BE49-F238E27FC236}">
                <a16:creationId xmlns:a16="http://schemas.microsoft.com/office/drawing/2014/main" xmlns="" id="{7C928612-D606-0F4B-A38A-1690A104CA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6723" y="3096897"/>
            <a:ext cx="425566" cy="49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30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92CEB2F2-B04D-E040-8C0C-1E8749B879CB}"/>
              </a:ext>
            </a:extLst>
          </p:cNvPr>
          <p:cNvSpPr/>
          <p:nvPr/>
        </p:nvSpPr>
        <p:spPr>
          <a:xfrm>
            <a:off x="188118" y="185738"/>
            <a:ext cx="11815763" cy="6551238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F3DC4682-87DF-304A-B6A3-C79A4E72F021}"/>
              </a:ext>
            </a:extLst>
          </p:cNvPr>
          <p:cNvSpPr/>
          <p:nvPr/>
        </p:nvSpPr>
        <p:spPr>
          <a:xfrm>
            <a:off x="2361783" y="490936"/>
            <a:ext cx="7401649" cy="5962205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xmlns="" id="{A17FA5C7-7C32-4C4E-B929-1A7FC4C2AD31}"/>
              </a:ext>
            </a:extLst>
          </p:cNvPr>
          <p:cNvCxnSpPr>
            <a:cxnSpLocks/>
          </p:cNvCxnSpPr>
          <p:nvPr/>
        </p:nvCxnSpPr>
        <p:spPr>
          <a:xfrm flipV="1">
            <a:off x="2361783" y="1697524"/>
            <a:ext cx="7401649" cy="5105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xmlns="" id="{74B14342-9A44-0142-884A-74D29B863C12}"/>
              </a:ext>
            </a:extLst>
          </p:cNvPr>
          <p:cNvCxnSpPr>
            <a:cxnSpLocks/>
            <a:stCxn id="13" idx="0"/>
            <a:endCxn id="13" idx="2"/>
          </p:cNvCxnSpPr>
          <p:nvPr/>
        </p:nvCxnSpPr>
        <p:spPr>
          <a:xfrm>
            <a:off x="6062608" y="490936"/>
            <a:ext cx="0" cy="596220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329F0FD6-51B7-A842-82E4-53D70AD7D620}"/>
              </a:ext>
            </a:extLst>
          </p:cNvPr>
          <p:cNvSpPr txBox="1"/>
          <p:nvPr/>
        </p:nvSpPr>
        <p:spPr>
          <a:xfrm>
            <a:off x="4026550" y="767358"/>
            <a:ext cx="1499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>
                <a:solidFill>
                  <a:srgbClr val="0070C0"/>
                </a:solidFill>
                <a:latin typeface="Comic Sans MS" panose="030F0902030302020204" pitchFamily="66" charset="0"/>
              </a:rPr>
              <a:t>D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xmlns="" id="{33064889-DEF5-CE45-9BA5-E39CA75BD87F}"/>
              </a:ext>
            </a:extLst>
          </p:cNvPr>
          <p:cNvSpPr txBox="1"/>
          <p:nvPr/>
        </p:nvSpPr>
        <p:spPr>
          <a:xfrm>
            <a:off x="7727373" y="767357"/>
            <a:ext cx="1499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>
                <a:solidFill>
                  <a:srgbClr val="0070C0"/>
                </a:solidFill>
                <a:latin typeface="Comic Sans MS" panose="030F0902030302020204" pitchFamily="66" charset="0"/>
              </a:rPr>
              <a:t>U</a:t>
            </a: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xmlns="" id="{CFFD667B-0267-BD4F-8463-41ABD0B35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007790" y="1780156"/>
            <a:ext cx="591556" cy="1961477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xmlns="" id="{5B7BC6FA-1D18-CF4C-BDDC-AB5BC2894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653797" y="1780156"/>
            <a:ext cx="591556" cy="1961477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xmlns="" id="{67BE77C9-3CE5-264B-B7A4-85C34E78F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007097" y="4154250"/>
            <a:ext cx="591556" cy="1961477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xmlns="" id="{5D242622-8F35-3E42-BD91-63AF2E075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670479" y="4156726"/>
            <a:ext cx="591556" cy="1961477"/>
          </a:xfrm>
          <a:prstGeom prst="rect">
            <a:avLst/>
          </a:prstGeom>
        </p:spPr>
      </p:pic>
      <p:pic>
        <p:nvPicPr>
          <p:cNvPr id="23" name="Marcador de contenido 8">
            <a:extLst>
              <a:ext uri="{FF2B5EF4-FFF2-40B4-BE49-F238E27FC236}">
                <a16:creationId xmlns:a16="http://schemas.microsoft.com/office/drawing/2014/main" xmlns="" id="{1EDE9ACA-F069-F544-99E9-5BADC03C00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7373" y="2294886"/>
            <a:ext cx="425566" cy="496494"/>
          </a:xfrm>
          <a:prstGeom prst="rect">
            <a:avLst/>
          </a:prstGeom>
        </p:spPr>
      </p:pic>
      <p:pic>
        <p:nvPicPr>
          <p:cNvPr id="24" name="Marcador de contenido 8">
            <a:extLst>
              <a:ext uri="{FF2B5EF4-FFF2-40B4-BE49-F238E27FC236}">
                <a16:creationId xmlns:a16="http://schemas.microsoft.com/office/drawing/2014/main" xmlns="" id="{02951345-F049-1E40-825F-43EAA6B616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9741" y="2294886"/>
            <a:ext cx="425566" cy="496494"/>
          </a:xfrm>
          <a:prstGeom prst="rect">
            <a:avLst/>
          </a:prstGeom>
        </p:spPr>
      </p:pic>
      <p:pic>
        <p:nvPicPr>
          <p:cNvPr id="25" name="Marcador de contenido 8">
            <a:extLst>
              <a:ext uri="{FF2B5EF4-FFF2-40B4-BE49-F238E27FC236}">
                <a16:creationId xmlns:a16="http://schemas.microsoft.com/office/drawing/2014/main" xmlns="" id="{A9C201CA-4E66-5A41-A204-22024CE95E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2540" y="2268338"/>
            <a:ext cx="425566" cy="496494"/>
          </a:xfrm>
          <a:prstGeom prst="rect">
            <a:avLst/>
          </a:prstGeom>
        </p:spPr>
      </p:pic>
      <p:pic>
        <p:nvPicPr>
          <p:cNvPr id="26" name="Marcador de contenido 8">
            <a:extLst>
              <a:ext uri="{FF2B5EF4-FFF2-40B4-BE49-F238E27FC236}">
                <a16:creationId xmlns:a16="http://schemas.microsoft.com/office/drawing/2014/main" xmlns="" id="{391553DF-1418-FD4A-9A08-DC717CBDA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7642" y="3096578"/>
            <a:ext cx="425566" cy="496494"/>
          </a:xfrm>
          <a:prstGeom prst="rect">
            <a:avLst/>
          </a:prstGeom>
        </p:spPr>
      </p:pic>
      <p:pic>
        <p:nvPicPr>
          <p:cNvPr id="27" name="Marcador de contenido 8">
            <a:extLst>
              <a:ext uri="{FF2B5EF4-FFF2-40B4-BE49-F238E27FC236}">
                <a16:creationId xmlns:a16="http://schemas.microsoft.com/office/drawing/2014/main" xmlns="" id="{E2E2E2A6-83D0-5246-B6E1-43A9E54DB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9741" y="3096897"/>
            <a:ext cx="425566" cy="496494"/>
          </a:xfrm>
          <a:prstGeom prst="rect">
            <a:avLst/>
          </a:prstGeom>
        </p:spPr>
      </p:pic>
      <p:pic>
        <p:nvPicPr>
          <p:cNvPr id="28" name="Marcador de contenido 8">
            <a:extLst>
              <a:ext uri="{FF2B5EF4-FFF2-40B4-BE49-F238E27FC236}">
                <a16:creationId xmlns:a16="http://schemas.microsoft.com/office/drawing/2014/main" xmlns="" id="{7C928612-D606-0F4B-A38A-1690A104C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6723" y="3096897"/>
            <a:ext cx="425566" cy="496494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5D58C130-F0A5-2049-A774-FABA20666C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247" t="10118" r="10361" b="17173"/>
          <a:stretch/>
        </p:blipFill>
        <p:spPr>
          <a:xfrm>
            <a:off x="10903733" y="5696405"/>
            <a:ext cx="843148" cy="86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26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92CEB2F2-B04D-E040-8C0C-1E8749B879CB}"/>
              </a:ext>
            </a:extLst>
          </p:cNvPr>
          <p:cNvSpPr/>
          <p:nvPr/>
        </p:nvSpPr>
        <p:spPr>
          <a:xfrm>
            <a:off x="188118" y="185738"/>
            <a:ext cx="11815763" cy="6551238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xmlns="" id="{0FC18E4F-BC37-D849-BA79-F71362012371}"/>
              </a:ext>
            </a:extLst>
          </p:cNvPr>
          <p:cNvSpPr txBox="1"/>
          <p:nvPr/>
        </p:nvSpPr>
        <p:spPr>
          <a:xfrm>
            <a:off x="4144297" y="1802677"/>
            <a:ext cx="395612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8000" dirty="0">
                <a:solidFill>
                  <a:srgbClr val="0070C0"/>
                </a:solidFill>
                <a:latin typeface="Comic Sans MS" panose="030F0902030302020204" pitchFamily="66" charset="0"/>
              </a:rPr>
              <a:t>   6  1 </a:t>
            </a:r>
          </a:p>
          <a:p>
            <a:r>
              <a:rPr lang="es-ES_tradnl" sz="8000" dirty="0">
                <a:solidFill>
                  <a:srgbClr val="0070C0"/>
                </a:solidFill>
                <a:latin typeface="Comic Sans MS" panose="030F0902030302020204" pitchFamily="66" charset="0"/>
              </a:rPr>
              <a:t>-  1  5 </a:t>
            </a:r>
          </a:p>
          <a:p>
            <a:endParaRPr lang="es-ES_tradnl" dirty="0">
              <a:solidFill>
                <a:schemeClr val="accent4"/>
              </a:solidFill>
              <a:latin typeface="Comic Sans MS" panose="030F0902030302020204" pitchFamily="66" charset="0"/>
            </a:endParaRPr>
          </a:p>
        </p:txBody>
      </p: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xmlns="" id="{E09F14B2-37F4-0049-9583-85A874F52EAE}"/>
              </a:ext>
            </a:extLst>
          </p:cNvPr>
          <p:cNvCxnSpPr>
            <a:cxnSpLocks/>
          </p:cNvCxnSpPr>
          <p:nvPr/>
        </p:nvCxnSpPr>
        <p:spPr>
          <a:xfrm>
            <a:off x="4376205" y="4378300"/>
            <a:ext cx="2880001" cy="0"/>
          </a:xfrm>
          <a:prstGeom prst="line">
            <a:avLst/>
          </a:prstGeom>
          <a:ln w="412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uadroTexto 35">
            <a:extLst>
              <a:ext uri="{FF2B5EF4-FFF2-40B4-BE49-F238E27FC236}">
                <a16:creationId xmlns:a16="http://schemas.microsoft.com/office/drawing/2014/main" xmlns="" id="{2FDB731B-D45D-D94E-8037-6314FC0090E2}"/>
              </a:ext>
            </a:extLst>
          </p:cNvPr>
          <p:cNvSpPr txBox="1"/>
          <p:nvPr/>
        </p:nvSpPr>
        <p:spPr>
          <a:xfrm>
            <a:off x="6224863" y="4372966"/>
            <a:ext cx="15464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8000" dirty="0">
                <a:solidFill>
                  <a:srgbClr val="0070C0"/>
                </a:solidFill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xmlns="" id="{427CF878-9A70-2F45-92B8-7634783915F5}"/>
              </a:ext>
            </a:extLst>
          </p:cNvPr>
          <p:cNvSpPr txBox="1"/>
          <p:nvPr/>
        </p:nvSpPr>
        <p:spPr>
          <a:xfrm>
            <a:off x="5101162" y="4372966"/>
            <a:ext cx="15464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8000" dirty="0">
                <a:solidFill>
                  <a:srgbClr val="0070C0"/>
                </a:solidFill>
                <a:latin typeface="Comic Sans MS" panose="030F0902030302020204" pitchFamily="66" charset="0"/>
              </a:rPr>
              <a:t>4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xmlns="" id="{7FAAC1D7-83DD-5444-86B2-ED0799585528}"/>
              </a:ext>
            </a:extLst>
          </p:cNvPr>
          <p:cNvSpPr txBox="1"/>
          <p:nvPr/>
        </p:nvSpPr>
        <p:spPr>
          <a:xfrm>
            <a:off x="5850617" y="1802677"/>
            <a:ext cx="15464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8000" dirty="0">
                <a:solidFill>
                  <a:srgbClr val="C00000"/>
                </a:solidFill>
                <a:latin typeface="Comic Sans MS" panose="030F0902030302020204" pitchFamily="66" charset="0"/>
              </a:rPr>
              <a:t>1     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xmlns="" id="{6542E0E5-2355-3243-878B-55ECCCA6ECF1}"/>
              </a:ext>
            </a:extLst>
          </p:cNvPr>
          <p:cNvSpPr txBox="1"/>
          <p:nvPr/>
        </p:nvSpPr>
        <p:spPr>
          <a:xfrm>
            <a:off x="5042999" y="749329"/>
            <a:ext cx="15464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8000" dirty="0">
                <a:solidFill>
                  <a:srgbClr val="C00000"/>
                </a:solidFill>
                <a:latin typeface="Comic Sans MS" panose="030F0902030302020204" pitchFamily="66" charset="0"/>
              </a:rPr>
              <a:t>5</a:t>
            </a:r>
          </a:p>
        </p:txBody>
      </p: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xmlns="" id="{0A9D4FA0-B778-5E43-AC91-3EE6B7BD32D3}"/>
              </a:ext>
            </a:extLst>
          </p:cNvPr>
          <p:cNvCxnSpPr>
            <a:cxnSpLocks/>
          </p:cNvCxnSpPr>
          <p:nvPr/>
        </p:nvCxnSpPr>
        <p:spPr>
          <a:xfrm flipV="1">
            <a:off x="5101162" y="2083545"/>
            <a:ext cx="561380" cy="761702"/>
          </a:xfrm>
          <a:prstGeom prst="line">
            <a:avLst/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Imagen 42">
            <a:extLst>
              <a:ext uri="{FF2B5EF4-FFF2-40B4-BE49-F238E27FC236}">
                <a16:creationId xmlns:a16="http://schemas.microsoft.com/office/drawing/2014/main" xmlns="" id="{E1F47B4F-58C2-C24E-8D98-0ED2CC9380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47" t="10118" r="10361" b="17173"/>
          <a:stretch/>
        </p:blipFill>
        <p:spPr>
          <a:xfrm>
            <a:off x="10903733" y="5696405"/>
            <a:ext cx="843148" cy="86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73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6" grpId="0"/>
      <p:bldP spid="37" grpId="0"/>
      <p:bldP spid="38" grpId="0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3202F4D-B782-E04C-AA20-9416E654E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916" y="213579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>
                <a:solidFill>
                  <a:srgbClr val="0070C0"/>
                </a:solidFill>
              </a:rPr>
              <a:t>¿En qué situaciones fuera de la sala de clases usas la suma o la resta? </a:t>
            </a:r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CBBEA8D8-7619-D248-92D8-C327BA8D063A}"/>
              </a:ext>
            </a:extLst>
          </p:cNvPr>
          <p:cNvSpPr/>
          <p:nvPr/>
        </p:nvSpPr>
        <p:spPr>
          <a:xfrm>
            <a:off x="188118" y="185738"/>
            <a:ext cx="11815763" cy="6551238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4E23DEFE-3A5C-1A4F-8AFA-456AA6A6F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72908">
            <a:off x="9062892" y="3299371"/>
            <a:ext cx="2577444" cy="326691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C48CA1E0-AE0F-7645-A1D6-BDCBB14A03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47" t="10118" r="10361" b="17173"/>
          <a:stretch/>
        </p:blipFill>
        <p:spPr>
          <a:xfrm>
            <a:off x="8393939" y="2596712"/>
            <a:ext cx="843148" cy="864645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C69B7ADC-7965-8744-BE64-7B01892AD35E}"/>
              </a:ext>
            </a:extLst>
          </p:cNvPr>
          <p:cNvSpPr txBox="1">
            <a:spLocks/>
          </p:cNvSpPr>
          <p:nvPr/>
        </p:nvSpPr>
        <p:spPr>
          <a:xfrm>
            <a:off x="4501610" y="384565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CL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A2B82D9B-A462-B747-B2C4-22542DB22D06}"/>
              </a:ext>
            </a:extLst>
          </p:cNvPr>
          <p:cNvSpPr txBox="1">
            <a:spLocks/>
          </p:cNvSpPr>
          <p:nvPr/>
        </p:nvSpPr>
        <p:spPr>
          <a:xfrm>
            <a:off x="285264" y="36072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>
                <a:solidFill>
                  <a:srgbClr val="0070C0"/>
                </a:solidFill>
              </a:rPr>
              <a:t>¿Te gustaría comentar algo más?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1674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0D94BE3-335B-5241-88B6-FD0F78A49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71600" y="474135"/>
            <a:ext cx="12192000" cy="2554288"/>
          </a:xfrm>
        </p:spPr>
        <p:txBody>
          <a:bodyPr>
            <a:noAutofit/>
          </a:bodyPr>
          <a:lstStyle/>
          <a:p>
            <a:pPr algn="ctr"/>
            <a:r>
              <a:rPr lang="es-CL" sz="9600" dirty="0">
                <a:solidFill>
                  <a:srgbClr val="0070C0"/>
                </a:solidFill>
                <a:latin typeface="Comic Sans MS" panose="030F0902030302020204" pitchFamily="66" charset="0"/>
              </a:rPr>
              <a:t>        Desafío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736A667B-D554-4240-B503-03E1E3089AB2}"/>
              </a:ext>
            </a:extLst>
          </p:cNvPr>
          <p:cNvSpPr/>
          <p:nvPr/>
        </p:nvSpPr>
        <p:spPr>
          <a:xfrm>
            <a:off x="188118" y="185738"/>
            <a:ext cx="11815763" cy="6551238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32398EA2-BF14-B448-9D0D-62A1F9ED5002}"/>
              </a:ext>
            </a:extLst>
          </p:cNvPr>
          <p:cNvSpPr txBox="1">
            <a:spLocks/>
          </p:cNvSpPr>
          <p:nvPr/>
        </p:nvSpPr>
        <p:spPr>
          <a:xfrm>
            <a:off x="-1371600" y="491068"/>
            <a:ext cx="12192000" cy="25542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9600" dirty="0">
                <a:solidFill>
                  <a:srgbClr val="0070C0"/>
                </a:solidFill>
                <a:latin typeface="Comic Sans MS" panose="030F0902030302020204" pitchFamily="66" charset="0"/>
              </a:rPr>
              <a:t>        Desafío 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xmlns="" id="{9846C884-ABC5-5646-B597-DA9F97402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133" y="3028423"/>
            <a:ext cx="10515600" cy="4351338"/>
          </a:xfrm>
        </p:spPr>
        <p:txBody>
          <a:bodyPr/>
          <a:lstStyle/>
          <a:p>
            <a:r>
              <a:rPr lang="es-CL" dirty="0">
                <a:solidFill>
                  <a:srgbClr val="0070C0"/>
                </a:solidFill>
                <a:latin typeface="Comic Sans MS" panose="030F0902030302020204" pitchFamily="66" charset="0"/>
              </a:rPr>
              <a:t>Este desafío es voluntario.</a:t>
            </a:r>
          </a:p>
          <a:p>
            <a:pPr marL="0" indent="0">
              <a:buNone/>
            </a:pPr>
            <a:endParaRPr lang="es-CL" dirty="0">
              <a:solidFill>
                <a:srgbClr val="0070C0"/>
              </a:solidFill>
              <a:latin typeface="Comic Sans MS" panose="030F0902030302020204" pitchFamily="66" charset="0"/>
            </a:endParaRPr>
          </a:p>
          <a:p>
            <a:r>
              <a:rPr lang="es-CL" dirty="0">
                <a:solidFill>
                  <a:srgbClr val="0070C0"/>
                </a:solidFill>
                <a:latin typeface="Comic Sans MS" panose="030F0902030302020204" pitchFamily="66" charset="0"/>
              </a:rPr>
              <a:t>Lo veremos la próxima clase.</a:t>
            </a:r>
          </a:p>
          <a:p>
            <a:endParaRPr lang="es-CL" dirty="0">
              <a:solidFill>
                <a:srgbClr val="0070C0"/>
              </a:solidFill>
              <a:latin typeface="Comic Sans MS" panose="030F0902030302020204" pitchFamily="66" charset="0"/>
            </a:endParaRPr>
          </a:p>
          <a:p>
            <a:r>
              <a:rPr lang="es-CL" dirty="0">
                <a:solidFill>
                  <a:srgbClr val="0070C0"/>
                </a:solidFill>
                <a:latin typeface="Comic Sans MS" panose="030F0902030302020204" pitchFamily="66" charset="0"/>
              </a:rPr>
              <a:t>Ambos desafíos están en el libro, si no tienes el libro, adjuntamos las páginas en </a:t>
            </a:r>
            <a:r>
              <a:rPr lang="es-CL">
                <a:solidFill>
                  <a:srgbClr val="0070C0"/>
                </a:solidFill>
                <a:latin typeface="Comic Sans MS" panose="030F0902030302020204" pitchFamily="66" charset="0"/>
              </a:rPr>
              <a:t>la </a:t>
            </a:r>
            <a:r>
              <a:rPr lang="es-CL" smtClean="0">
                <a:solidFill>
                  <a:srgbClr val="0070C0"/>
                </a:solidFill>
                <a:latin typeface="Comic Sans MS" panose="030F0902030302020204" pitchFamily="66" charset="0"/>
              </a:rPr>
              <a:t>guía </a:t>
            </a:r>
            <a:r>
              <a:rPr lang="es-CL" dirty="0">
                <a:solidFill>
                  <a:srgbClr val="0070C0"/>
                </a:solidFill>
                <a:latin typeface="Comic Sans MS" panose="030F0902030302020204" pitchFamily="66" charset="0"/>
              </a:rPr>
              <a:t>de trabajo.</a:t>
            </a:r>
          </a:p>
        </p:txBody>
      </p:sp>
    </p:spTree>
    <p:extLst>
      <p:ext uri="{BB962C8B-B14F-4D97-AF65-F5344CB8AC3E}">
        <p14:creationId xmlns:p14="http://schemas.microsoft.com/office/powerpoint/2010/main" val="412730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9B23F2BA-0486-C244-BF02-951C2B72344E}"/>
              </a:ext>
            </a:extLst>
          </p:cNvPr>
          <p:cNvSpPr/>
          <p:nvPr/>
        </p:nvSpPr>
        <p:spPr>
          <a:xfrm>
            <a:off x="188118" y="185738"/>
            <a:ext cx="11815763" cy="6551238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D0CC7EF0-5532-CF43-A5CC-840C2310E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099" y="527409"/>
            <a:ext cx="7158567" cy="5867896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24CF7710-48DD-424C-A291-028FB7956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32437"/>
            <a:ext cx="1598214" cy="1325563"/>
          </a:xfrm>
        </p:spPr>
        <p:txBody>
          <a:bodyPr>
            <a:normAutofit/>
          </a:bodyPr>
          <a:lstStyle/>
          <a:p>
            <a:pPr algn="ctr"/>
            <a:r>
              <a:rPr lang="es-CL" sz="2800" dirty="0">
                <a:solidFill>
                  <a:srgbClr val="C00000"/>
                </a:solidFill>
                <a:latin typeface="Comic Sans MS" panose="030F0902030302020204" pitchFamily="66" charset="0"/>
              </a:rPr>
              <a:t>Página 117</a:t>
            </a:r>
          </a:p>
        </p:txBody>
      </p:sp>
    </p:spTree>
    <p:extLst>
      <p:ext uri="{BB962C8B-B14F-4D97-AF65-F5344CB8AC3E}">
        <p14:creationId xmlns:p14="http://schemas.microsoft.com/office/powerpoint/2010/main" val="68101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54151D11-A332-1C42-AF46-979DAA0AB283}"/>
              </a:ext>
            </a:extLst>
          </p:cNvPr>
          <p:cNvSpPr/>
          <p:nvPr/>
        </p:nvSpPr>
        <p:spPr>
          <a:xfrm>
            <a:off x="188118" y="185738"/>
            <a:ext cx="11815763" cy="6551238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7336BE32-AFF8-A54F-A33B-0280C1B24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934" y="874136"/>
            <a:ext cx="7135283" cy="5174442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70B9B580-F928-3C44-94B9-E563FB0FC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32437"/>
            <a:ext cx="1598214" cy="1325563"/>
          </a:xfrm>
        </p:spPr>
        <p:txBody>
          <a:bodyPr>
            <a:normAutofit/>
          </a:bodyPr>
          <a:lstStyle/>
          <a:p>
            <a:pPr algn="ctr"/>
            <a:r>
              <a:rPr lang="es-CL" sz="2800" dirty="0">
                <a:solidFill>
                  <a:srgbClr val="C00000"/>
                </a:solidFill>
                <a:latin typeface="Comic Sans MS" panose="030F0902030302020204" pitchFamily="66" charset="0"/>
              </a:rPr>
              <a:t>Página 118</a:t>
            </a:r>
          </a:p>
        </p:txBody>
      </p:sp>
    </p:spTree>
    <p:extLst>
      <p:ext uri="{BB962C8B-B14F-4D97-AF65-F5344CB8AC3E}">
        <p14:creationId xmlns:p14="http://schemas.microsoft.com/office/powerpoint/2010/main" val="322047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9DA86BC-78EE-6244-A6B4-869E4258A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32437"/>
            <a:ext cx="1598214" cy="1325563"/>
          </a:xfrm>
        </p:spPr>
        <p:txBody>
          <a:bodyPr>
            <a:normAutofit/>
          </a:bodyPr>
          <a:lstStyle/>
          <a:p>
            <a:pPr algn="ctr"/>
            <a:r>
              <a:rPr lang="es-CL" sz="2800" dirty="0">
                <a:solidFill>
                  <a:srgbClr val="C00000"/>
                </a:solidFill>
                <a:latin typeface="Comic Sans MS" panose="030F0902030302020204" pitchFamily="66" charset="0"/>
              </a:rPr>
              <a:t>Página 118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39038DC7-E22E-9041-BE0C-63EBA26AE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947" y="948265"/>
            <a:ext cx="7787877" cy="4961468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177C3A1B-4C35-3845-B2DB-E3121E2AD0BB}"/>
              </a:ext>
            </a:extLst>
          </p:cNvPr>
          <p:cNvSpPr/>
          <p:nvPr/>
        </p:nvSpPr>
        <p:spPr>
          <a:xfrm>
            <a:off x="188118" y="185738"/>
            <a:ext cx="11815763" cy="6551238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891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A2AD10C-2708-904C-9789-F08449AEE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u="sng" dirty="0">
                <a:solidFill>
                  <a:srgbClr val="0070C0"/>
                </a:solidFill>
                <a:latin typeface="Comic Sans MS" panose="030F0902030302020204" pitchFamily="66" charset="0"/>
              </a:rPr>
              <a:t>Acuerdos esenciales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2170AE0-AC29-1146-A8A7-09B25B0CB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471" y="1870074"/>
            <a:ext cx="10515600" cy="4683125"/>
          </a:xfrm>
        </p:spPr>
        <p:txBody>
          <a:bodyPr/>
          <a:lstStyle/>
          <a:p>
            <a:r>
              <a:rPr lang="es-CL" dirty="0">
                <a:solidFill>
                  <a:srgbClr val="0070C0"/>
                </a:solidFill>
                <a:latin typeface="Comic Sans MS" panose="030F0902030302020204" pitchFamily="66" charset="0"/>
              </a:rPr>
              <a:t>Mantener el micrófono apagado.</a:t>
            </a:r>
          </a:p>
          <a:p>
            <a:pPr marL="0" indent="0">
              <a:buNone/>
            </a:pPr>
            <a:endParaRPr lang="es-CL" dirty="0">
              <a:solidFill>
                <a:srgbClr val="0070C0"/>
              </a:solidFill>
              <a:latin typeface="Comic Sans MS" panose="030F0902030302020204" pitchFamily="66" charset="0"/>
            </a:endParaRPr>
          </a:p>
          <a:p>
            <a:r>
              <a:rPr lang="es-CL" dirty="0">
                <a:solidFill>
                  <a:srgbClr val="0070C0"/>
                </a:solidFill>
                <a:latin typeface="Comic Sans MS" panose="030F0902030302020204" pitchFamily="66" charset="0"/>
              </a:rPr>
              <a:t>Pedir la palabra para hablar.</a:t>
            </a:r>
          </a:p>
          <a:p>
            <a:pPr marL="0" indent="0">
              <a:buNone/>
            </a:pPr>
            <a:endParaRPr lang="es-CL" dirty="0">
              <a:solidFill>
                <a:srgbClr val="0070C0"/>
              </a:solidFill>
              <a:latin typeface="Comic Sans MS" panose="030F0902030302020204" pitchFamily="66" charset="0"/>
            </a:endParaRPr>
          </a:p>
          <a:p>
            <a:r>
              <a:rPr lang="es-CL" dirty="0">
                <a:solidFill>
                  <a:srgbClr val="0070C0"/>
                </a:solidFill>
                <a:latin typeface="Comic Sans MS" panose="030F0902030302020204" pitchFamily="66" charset="0"/>
              </a:rPr>
              <a:t>Una vez terminada la clase, todos deben salir de la sesión.</a:t>
            </a:r>
          </a:p>
          <a:p>
            <a:endParaRPr lang="es-CL" dirty="0">
              <a:solidFill>
                <a:srgbClr val="0070C0"/>
              </a:solidFill>
              <a:latin typeface="Comic Sans MS" panose="030F0902030302020204" pitchFamily="66" charset="0"/>
            </a:endParaRPr>
          </a:p>
          <a:p>
            <a:r>
              <a:rPr lang="es-CL" dirty="0">
                <a:solidFill>
                  <a:srgbClr val="0070C0"/>
                </a:solidFill>
                <a:latin typeface="Comic Sans MS" panose="030F0902030302020204" pitchFamily="66" charset="0"/>
              </a:rPr>
              <a:t>Cuando veas esta imagen           puedes levantar la mano para participar.</a:t>
            </a:r>
          </a:p>
          <a:p>
            <a:endParaRPr lang="es-CL" dirty="0">
              <a:solidFill>
                <a:srgbClr val="0070C0"/>
              </a:solidFill>
              <a:latin typeface="Comic Sans MS" panose="030F0902030302020204" pitchFamily="66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46329FFA-BBAD-1E4A-AA2B-9F4E6375B9D6}"/>
              </a:ext>
            </a:extLst>
          </p:cNvPr>
          <p:cNvSpPr/>
          <p:nvPr/>
        </p:nvSpPr>
        <p:spPr>
          <a:xfrm>
            <a:off x="188118" y="185738"/>
            <a:ext cx="11815763" cy="6551238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D7B0017B-E379-5841-9225-C7FFB0BD24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47" t="10118" r="10361" b="17173"/>
          <a:stretch/>
        </p:blipFill>
        <p:spPr>
          <a:xfrm>
            <a:off x="5164042" y="4713176"/>
            <a:ext cx="843148" cy="86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99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3D9E7B6-0D3E-074B-8001-226FD5904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660" y="270824"/>
            <a:ext cx="10515600" cy="1325563"/>
          </a:xfrm>
        </p:spPr>
        <p:txBody>
          <a:bodyPr/>
          <a:lstStyle/>
          <a:p>
            <a:r>
              <a:rPr lang="es-CL" dirty="0">
                <a:solidFill>
                  <a:srgbClr val="0070C0"/>
                </a:solidFill>
                <a:latin typeface="Comic Sans MS" panose="030F0902030302020204" pitchFamily="66" charset="0"/>
              </a:rPr>
              <a:t>¿Qué vamos a aprender?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B7461DE2-2A81-AF49-9547-B13461F4BF0D}"/>
              </a:ext>
            </a:extLst>
          </p:cNvPr>
          <p:cNvSpPr/>
          <p:nvPr/>
        </p:nvSpPr>
        <p:spPr>
          <a:xfrm>
            <a:off x="188118" y="185738"/>
            <a:ext cx="11815763" cy="6551238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8A8B52EA-D65C-314A-8E75-659C2C2B0F2E}"/>
              </a:ext>
            </a:extLst>
          </p:cNvPr>
          <p:cNvSpPr txBox="1">
            <a:spLocks/>
          </p:cNvSpPr>
          <p:nvPr/>
        </p:nvSpPr>
        <p:spPr>
          <a:xfrm>
            <a:off x="2967038" y="331848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dirty="0">
                <a:solidFill>
                  <a:srgbClr val="0070C0"/>
                </a:solidFill>
                <a:latin typeface="Comic Sans MS" panose="030F0902030302020204" pitchFamily="66" charset="0"/>
              </a:rPr>
              <a:t>¿Para qué nos sirve?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4D7FE636-8A35-4745-A455-80DC64C87595}"/>
              </a:ext>
            </a:extLst>
          </p:cNvPr>
          <p:cNvSpPr txBox="1">
            <a:spLocks/>
          </p:cNvSpPr>
          <p:nvPr/>
        </p:nvSpPr>
        <p:spPr>
          <a:xfrm>
            <a:off x="663315" y="17898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902030302020204" pitchFamily="66" charset="0"/>
              </a:rPr>
              <a:t>Haremos un repaso de suma y resta con reagrupación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BCA7D72-7475-5A43-BAC0-2F90216DA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89" y="4358802"/>
            <a:ext cx="1505334" cy="237817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C78D64FD-9D23-A24D-9204-7C9B56B02D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47" t="10118" r="10361" b="17173"/>
          <a:stretch/>
        </p:blipFill>
        <p:spPr>
          <a:xfrm>
            <a:off x="8443356" y="3548940"/>
            <a:ext cx="843148" cy="86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96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2D25B02-7681-2A42-A685-5D9849153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solidFill>
                  <a:srgbClr val="0070C0"/>
                </a:solidFill>
                <a:latin typeface="Comic Sans MS" panose="030F0902030302020204" pitchFamily="66" charset="0"/>
              </a:rPr>
              <a:t>Recordemos la suma…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BEA6D64-C35E-2E49-8B5F-1F9493CF1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2923"/>
            <a:ext cx="10515600" cy="4351338"/>
          </a:xfrm>
        </p:spPr>
        <p:txBody>
          <a:bodyPr/>
          <a:lstStyle/>
          <a:p>
            <a:r>
              <a:rPr lang="es-CL" dirty="0">
                <a:solidFill>
                  <a:srgbClr val="0070C0"/>
                </a:solidFill>
                <a:latin typeface="Comic Sans MS" panose="030F0902030302020204" pitchFamily="66" charset="0"/>
              </a:rPr>
              <a:t>Representar ambas partes.</a:t>
            </a:r>
          </a:p>
          <a:p>
            <a:pPr marL="0" indent="0">
              <a:buNone/>
            </a:pPr>
            <a:endParaRPr lang="es-CL" dirty="0">
              <a:solidFill>
                <a:srgbClr val="0070C0"/>
              </a:solidFill>
              <a:latin typeface="Comic Sans MS" panose="030F0902030302020204" pitchFamily="66" charset="0"/>
            </a:endParaRPr>
          </a:p>
          <a:p>
            <a:r>
              <a:rPr lang="es-CL" dirty="0">
                <a:solidFill>
                  <a:srgbClr val="0070C0"/>
                </a:solidFill>
                <a:latin typeface="Comic Sans MS" panose="030F0902030302020204" pitchFamily="66" charset="0"/>
              </a:rPr>
              <a:t>Sumar siempre unidades primero.</a:t>
            </a:r>
          </a:p>
          <a:p>
            <a:pPr marL="0" indent="0">
              <a:buNone/>
            </a:pPr>
            <a:endParaRPr lang="es-CL" dirty="0">
              <a:solidFill>
                <a:srgbClr val="0070C0"/>
              </a:solidFill>
              <a:latin typeface="Comic Sans MS" panose="030F0902030302020204" pitchFamily="66" charset="0"/>
            </a:endParaRPr>
          </a:p>
          <a:p>
            <a:r>
              <a:rPr lang="es-CL" dirty="0">
                <a:solidFill>
                  <a:srgbClr val="0070C0"/>
                </a:solidFill>
                <a:latin typeface="Comic Sans MS" panose="030F0902030302020204" pitchFamily="66" charset="0"/>
              </a:rPr>
              <a:t>Reagrupar 10 unidades en 1 decena.</a:t>
            </a:r>
          </a:p>
          <a:p>
            <a:pPr marL="0" indent="0">
              <a:buNone/>
            </a:pPr>
            <a:endParaRPr lang="es-CL" dirty="0">
              <a:solidFill>
                <a:srgbClr val="0070C0"/>
              </a:solidFill>
              <a:latin typeface="Comic Sans MS" panose="030F0902030302020204" pitchFamily="66" charset="0"/>
            </a:endParaRPr>
          </a:p>
          <a:p>
            <a:r>
              <a:rPr lang="es-CL" dirty="0">
                <a:solidFill>
                  <a:srgbClr val="0070C0"/>
                </a:solidFill>
                <a:latin typeface="Comic Sans MS" panose="030F0902030302020204" pitchFamily="66" charset="0"/>
              </a:rPr>
              <a:t>Terminar sumando las decenas. </a:t>
            </a:r>
          </a:p>
          <a:p>
            <a:endParaRPr lang="es-CL" dirty="0">
              <a:solidFill>
                <a:srgbClr val="0070C0"/>
              </a:solidFill>
              <a:latin typeface="Comic Sans MS" panose="030F0902030302020204" pitchFamily="66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732AD69A-0AAE-EF49-A44A-AF11CFFC8A0E}"/>
              </a:ext>
            </a:extLst>
          </p:cNvPr>
          <p:cNvSpPr/>
          <p:nvPr/>
        </p:nvSpPr>
        <p:spPr>
          <a:xfrm>
            <a:off x="188118" y="185738"/>
            <a:ext cx="11815763" cy="6551238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408B030-C859-0044-B2E7-632A7CAC75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47" t="10118" r="10361" b="17173"/>
          <a:stretch/>
        </p:blipFill>
        <p:spPr>
          <a:xfrm>
            <a:off x="10180716" y="5381851"/>
            <a:ext cx="843148" cy="86464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37C7514C-77B1-504A-97E2-54393531189F}"/>
              </a:ext>
            </a:extLst>
          </p:cNvPr>
          <p:cNvSpPr txBox="1"/>
          <p:nvPr/>
        </p:nvSpPr>
        <p:spPr>
          <a:xfrm>
            <a:off x="7996809" y="1384148"/>
            <a:ext cx="3956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>
                <a:solidFill>
                  <a:srgbClr val="0070C0"/>
                </a:solidFill>
                <a:latin typeface="Comic Sans MS" panose="030F0902030302020204" pitchFamily="66" charset="0"/>
              </a:rPr>
              <a:t>   3  7 </a:t>
            </a:r>
          </a:p>
          <a:p>
            <a:r>
              <a:rPr lang="es-ES_tradnl" sz="3200" dirty="0">
                <a:solidFill>
                  <a:srgbClr val="0070C0"/>
                </a:solidFill>
                <a:latin typeface="Comic Sans MS" panose="030F0902030302020204" pitchFamily="66" charset="0"/>
              </a:rPr>
              <a:t>+  1  1 </a:t>
            </a:r>
          </a:p>
          <a:p>
            <a:endParaRPr lang="es-ES_tradnl" sz="700" dirty="0">
              <a:solidFill>
                <a:schemeClr val="accent4"/>
              </a:solidFill>
              <a:latin typeface="Comic Sans MS" panose="030F0902030302020204" pitchFamily="66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2F71947B-1BC6-7B43-884B-826AE0D91D83}"/>
              </a:ext>
            </a:extLst>
          </p:cNvPr>
          <p:cNvSpPr txBox="1"/>
          <p:nvPr/>
        </p:nvSpPr>
        <p:spPr>
          <a:xfrm>
            <a:off x="8388478" y="2556565"/>
            <a:ext cx="1546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>
                <a:solidFill>
                  <a:srgbClr val="0070C0"/>
                </a:solidFill>
                <a:latin typeface="Comic Sans MS" panose="030F0902030302020204" pitchFamily="66" charset="0"/>
              </a:rPr>
              <a:t>4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7209B423-20EE-B345-AF89-B96BDB90BD0F}"/>
              </a:ext>
            </a:extLst>
          </p:cNvPr>
          <p:cNvSpPr txBox="1"/>
          <p:nvPr/>
        </p:nvSpPr>
        <p:spPr>
          <a:xfrm>
            <a:off x="9578223" y="2523613"/>
            <a:ext cx="1546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>
                <a:solidFill>
                  <a:srgbClr val="C00000"/>
                </a:solidFill>
                <a:latin typeface="Comic Sans MS" panose="030F0902030302020204" pitchFamily="66" charset="0"/>
              </a:rPr>
              <a:t>TODO</a:t>
            </a:r>
            <a:r>
              <a:rPr lang="es-ES_tradnl" sz="3200" dirty="0">
                <a:solidFill>
                  <a:srgbClr val="C00000"/>
                </a:solidFill>
                <a:latin typeface="Comic Sans MS" panose="030F0902030302020204" pitchFamily="66" charset="0"/>
              </a:rPr>
              <a:t>     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xmlns="" id="{5FFAC225-C158-AE47-92EF-BAD60C50D12D}"/>
              </a:ext>
            </a:extLst>
          </p:cNvPr>
          <p:cNvCxnSpPr>
            <a:cxnSpLocks/>
          </p:cNvCxnSpPr>
          <p:nvPr/>
        </p:nvCxnSpPr>
        <p:spPr>
          <a:xfrm>
            <a:off x="8121216" y="2467131"/>
            <a:ext cx="1572019" cy="0"/>
          </a:xfrm>
          <a:prstGeom prst="line">
            <a:avLst/>
          </a:prstGeom>
          <a:ln w="412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BCF117C5-E699-4043-B2AB-5A95CF2AA0F4}"/>
              </a:ext>
            </a:extLst>
          </p:cNvPr>
          <p:cNvSpPr txBox="1"/>
          <p:nvPr/>
        </p:nvSpPr>
        <p:spPr>
          <a:xfrm>
            <a:off x="9578223" y="1392226"/>
            <a:ext cx="1546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>
                <a:solidFill>
                  <a:srgbClr val="C00000"/>
                </a:solidFill>
                <a:latin typeface="Comic Sans MS" panose="030F0902030302020204" pitchFamily="66" charset="0"/>
              </a:rPr>
              <a:t>PARTE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BB20796A-8DCF-3C46-8405-DEF574D4CBC7}"/>
              </a:ext>
            </a:extLst>
          </p:cNvPr>
          <p:cNvSpPr txBox="1"/>
          <p:nvPr/>
        </p:nvSpPr>
        <p:spPr>
          <a:xfrm>
            <a:off x="8855249" y="2537708"/>
            <a:ext cx="1546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>
                <a:solidFill>
                  <a:srgbClr val="0070C0"/>
                </a:solidFill>
                <a:latin typeface="Comic Sans MS" panose="030F0902030302020204" pitchFamily="66" charset="0"/>
              </a:rPr>
              <a:t>8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F9806144-01EE-2445-829E-47506BF85F3E}"/>
              </a:ext>
            </a:extLst>
          </p:cNvPr>
          <p:cNvSpPr txBox="1"/>
          <p:nvPr/>
        </p:nvSpPr>
        <p:spPr>
          <a:xfrm>
            <a:off x="9594591" y="1899195"/>
            <a:ext cx="1546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>
                <a:solidFill>
                  <a:srgbClr val="C00000"/>
                </a:solidFill>
                <a:latin typeface="Comic Sans MS" panose="030F0902030302020204" pitchFamily="66" charset="0"/>
              </a:rPr>
              <a:t>PARTE</a:t>
            </a:r>
          </a:p>
        </p:txBody>
      </p:sp>
    </p:spTree>
    <p:extLst>
      <p:ext uri="{BB962C8B-B14F-4D97-AF65-F5344CB8AC3E}">
        <p14:creationId xmlns:p14="http://schemas.microsoft.com/office/powerpoint/2010/main" val="311172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92CEB2F2-B04D-E040-8C0C-1E8749B879CB}"/>
              </a:ext>
            </a:extLst>
          </p:cNvPr>
          <p:cNvSpPr/>
          <p:nvPr/>
        </p:nvSpPr>
        <p:spPr>
          <a:xfrm>
            <a:off x="188118" y="185738"/>
            <a:ext cx="11815763" cy="6551238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9A1A282C-E8D2-784F-AAC6-BC72AF7812C4}"/>
              </a:ext>
            </a:extLst>
          </p:cNvPr>
          <p:cNvSpPr txBox="1"/>
          <p:nvPr/>
        </p:nvSpPr>
        <p:spPr>
          <a:xfrm>
            <a:off x="467882" y="490936"/>
            <a:ext cx="29214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>
                <a:solidFill>
                  <a:srgbClr val="0070C0"/>
                </a:solidFill>
                <a:latin typeface="Comic Sans MS" panose="030F0902030302020204" pitchFamily="66" charset="0"/>
              </a:rPr>
              <a:t>2 7 + 3 5 =</a:t>
            </a:r>
          </a:p>
          <a:p>
            <a:r>
              <a:rPr lang="es-ES_tradnl" sz="2000" dirty="0">
                <a:solidFill>
                  <a:schemeClr val="accent4"/>
                </a:solidFill>
                <a:latin typeface="Comic Sans MS" panose="030F0902030302020204" pitchFamily="66" charset="0"/>
              </a:rPr>
              <a:t>Frase numérica horizontal</a:t>
            </a:r>
          </a:p>
          <a:p>
            <a:r>
              <a:rPr lang="es-ES_tradnl" sz="4000" dirty="0">
                <a:solidFill>
                  <a:schemeClr val="accent5"/>
                </a:solidFill>
              </a:rPr>
              <a:t>   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ECA120C2-D7E9-5649-B839-3C98A08E6874}"/>
              </a:ext>
            </a:extLst>
          </p:cNvPr>
          <p:cNvSpPr txBox="1"/>
          <p:nvPr/>
        </p:nvSpPr>
        <p:spPr>
          <a:xfrm>
            <a:off x="424943" y="2259878"/>
            <a:ext cx="24750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>
                <a:solidFill>
                  <a:srgbClr val="0070C0"/>
                </a:solidFill>
                <a:latin typeface="Comic Sans MS" panose="030F0902030302020204" pitchFamily="66" charset="0"/>
              </a:rPr>
              <a:t>   2 7 </a:t>
            </a:r>
          </a:p>
          <a:p>
            <a:r>
              <a:rPr lang="es-ES_tradnl" sz="3600" dirty="0">
                <a:solidFill>
                  <a:srgbClr val="0070C0"/>
                </a:solidFill>
                <a:latin typeface="Comic Sans MS" panose="030F0902030302020204" pitchFamily="66" charset="0"/>
              </a:rPr>
              <a:t>+ 3 5 </a:t>
            </a:r>
          </a:p>
          <a:p>
            <a:endParaRPr lang="es-ES_tradnl" dirty="0">
              <a:solidFill>
                <a:schemeClr val="accent4"/>
              </a:solidFill>
              <a:latin typeface="Comic Sans MS" panose="030F0902030302020204" pitchFamily="66" charset="0"/>
            </a:endParaRPr>
          </a:p>
          <a:p>
            <a:r>
              <a:rPr lang="es-ES_tradnl" dirty="0">
                <a:solidFill>
                  <a:schemeClr val="accent4"/>
                </a:solidFill>
                <a:latin typeface="Comic Sans MS" panose="030F0902030302020204" pitchFamily="66" charset="0"/>
              </a:rPr>
              <a:t>Frase numérica   </a:t>
            </a:r>
          </a:p>
          <a:p>
            <a:r>
              <a:rPr lang="es-ES_tradnl" dirty="0">
                <a:solidFill>
                  <a:schemeClr val="accent4"/>
                </a:solidFill>
                <a:latin typeface="Comic Sans MS" panose="030F0902030302020204" pitchFamily="66" charset="0"/>
              </a:rPr>
              <a:t>vertical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xmlns="" id="{416AC07B-0671-DD43-BCC6-AA3C972ACBB2}"/>
              </a:ext>
            </a:extLst>
          </p:cNvPr>
          <p:cNvCxnSpPr/>
          <p:nvPr/>
        </p:nvCxnSpPr>
        <p:spPr>
          <a:xfrm>
            <a:off x="558875" y="3463900"/>
            <a:ext cx="1318161" cy="0"/>
          </a:xfrm>
          <a:prstGeom prst="line">
            <a:avLst/>
          </a:prstGeom>
          <a:ln w="222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F3DC4682-87DF-304A-B6A3-C79A4E72F021}"/>
              </a:ext>
            </a:extLst>
          </p:cNvPr>
          <p:cNvSpPr/>
          <p:nvPr/>
        </p:nvSpPr>
        <p:spPr>
          <a:xfrm>
            <a:off x="4175835" y="490936"/>
            <a:ext cx="7401649" cy="5962205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xmlns="" id="{A17FA5C7-7C32-4C4E-B929-1A7FC4C2AD31}"/>
              </a:ext>
            </a:extLst>
          </p:cNvPr>
          <p:cNvCxnSpPr>
            <a:cxnSpLocks/>
          </p:cNvCxnSpPr>
          <p:nvPr/>
        </p:nvCxnSpPr>
        <p:spPr>
          <a:xfrm flipV="1">
            <a:off x="4175835" y="1697524"/>
            <a:ext cx="7401649" cy="5105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xmlns="" id="{B97A961E-A4C7-5B4F-B3B1-2930B6E496A6}"/>
              </a:ext>
            </a:extLst>
          </p:cNvPr>
          <p:cNvCxnSpPr>
            <a:cxnSpLocks/>
          </p:cNvCxnSpPr>
          <p:nvPr/>
        </p:nvCxnSpPr>
        <p:spPr>
          <a:xfrm flipV="1">
            <a:off x="4137587" y="3947941"/>
            <a:ext cx="7439897" cy="1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xmlns="" id="{74B14342-9A44-0142-884A-74D29B863C12}"/>
              </a:ext>
            </a:extLst>
          </p:cNvPr>
          <p:cNvCxnSpPr>
            <a:cxnSpLocks/>
            <a:stCxn id="13" idx="0"/>
            <a:endCxn id="13" idx="2"/>
          </p:cNvCxnSpPr>
          <p:nvPr/>
        </p:nvCxnSpPr>
        <p:spPr>
          <a:xfrm>
            <a:off x="7876660" y="490936"/>
            <a:ext cx="0" cy="596220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329F0FD6-51B7-A842-82E4-53D70AD7D620}"/>
              </a:ext>
            </a:extLst>
          </p:cNvPr>
          <p:cNvSpPr txBox="1"/>
          <p:nvPr/>
        </p:nvSpPr>
        <p:spPr>
          <a:xfrm>
            <a:off x="5840602" y="767358"/>
            <a:ext cx="1499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>
                <a:solidFill>
                  <a:srgbClr val="0070C0"/>
                </a:solidFill>
                <a:latin typeface="Comic Sans MS" panose="030F0902030302020204" pitchFamily="66" charset="0"/>
              </a:rPr>
              <a:t>D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xmlns="" id="{33064889-DEF5-CE45-9BA5-E39CA75BD87F}"/>
              </a:ext>
            </a:extLst>
          </p:cNvPr>
          <p:cNvSpPr txBox="1"/>
          <p:nvPr/>
        </p:nvSpPr>
        <p:spPr>
          <a:xfrm>
            <a:off x="9541425" y="767357"/>
            <a:ext cx="1499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>
                <a:solidFill>
                  <a:srgbClr val="0070C0"/>
                </a:solidFill>
                <a:latin typeface="Comic Sans MS" panose="030F0902030302020204" pitchFamily="66" charset="0"/>
              </a:rPr>
              <a:t>U</a:t>
            </a: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xmlns="" id="{CFFD667B-0267-BD4F-8463-41ABD0B35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821842" y="1780156"/>
            <a:ext cx="591556" cy="1961477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xmlns="" id="{5B7BC6FA-1D18-CF4C-BDDC-AB5BC2894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467849" y="1780156"/>
            <a:ext cx="591556" cy="1961477"/>
          </a:xfrm>
          <a:prstGeom prst="rect">
            <a:avLst/>
          </a:prstGeom>
        </p:spPr>
      </p:pic>
      <p:pic>
        <p:nvPicPr>
          <p:cNvPr id="34" name="Marcador de contenido 8">
            <a:extLst>
              <a:ext uri="{FF2B5EF4-FFF2-40B4-BE49-F238E27FC236}">
                <a16:creationId xmlns:a16="http://schemas.microsoft.com/office/drawing/2014/main" xmlns="" id="{D66FA606-C695-AD49-97B7-BD7CCDE3D3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450415" y="2151064"/>
            <a:ext cx="425566" cy="496494"/>
          </a:xfrm>
          <a:prstGeom prst="rect">
            <a:avLst/>
          </a:prstGeom>
        </p:spPr>
      </p:pic>
      <p:pic>
        <p:nvPicPr>
          <p:cNvPr id="35" name="Marcador de contenido 8">
            <a:extLst>
              <a:ext uri="{FF2B5EF4-FFF2-40B4-BE49-F238E27FC236}">
                <a16:creationId xmlns:a16="http://schemas.microsoft.com/office/drawing/2014/main" xmlns="" id="{1DE17F9A-B965-F146-BF08-3FBE16B42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0415" y="2647558"/>
            <a:ext cx="425566" cy="496494"/>
          </a:xfrm>
          <a:prstGeom prst="rect">
            <a:avLst/>
          </a:prstGeom>
        </p:spPr>
      </p:pic>
      <p:pic>
        <p:nvPicPr>
          <p:cNvPr id="36" name="Marcador de contenido 8">
            <a:extLst>
              <a:ext uri="{FF2B5EF4-FFF2-40B4-BE49-F238E27FC236}">
                <a16:creationId xmlns:a16="http://schemas.microsoft.com/office/drawing/2014/main" xmlns="" id="{9D8F2300-88D2-C844-BEEF-ABC7FAB5A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5549" y="2154439"/>
            <a:ext cx="425566" cy="496494"/>
          </a:xfrm>
          <a:prstGeom prst="rect">
            <a:avLst/>
          </a:prstGeom>
        </p:spPr>
      </p:pic>
      <p:pic>
        <p:nvPicPr>
          <p:cNvPr id="37" name="Marcador de contenido 8">
            <a:extLst>
              <a:ext uri="{FF2B5EF4-FFF2-40B4-BE49-F238E27FC236}">
                <a16:creationId xmlns:a16="http://schemas.microsoft.com/office/drawing/2014/main" xmlns="" id="{8A2516DA-71F7-714B-B15A-14390314B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1133" y="2151064"/>
            <a:ext cx="425566" cy="496494"/>
          </a:xfrm>
          <a:prstGeom prst="rect">
            <a:avLst/>
          </a:prstGeom>
        </p:spPr>
      </p:pic>
      <p:pic>
        <p:nvPicPr>
          <p:cNvPr id="38" name="Marcador de contenido 8">
            <a:extLst>
              <a:ext uri="{FF2B5EF4-FFF2-40B4-BE49-F238E27FC236}">
                <a16:creationId xmlns:a16="http://schemas.microsoft.com/office/drawing/2014/main" xmlns="" id="{ABF461C5-85FF-5145-9265-E9809FDA7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5774" y="2660970"/>
            <a:ext cx="425566" cy="496494"/>
          </a:xfrm>
          <a:prstGeom prst="rect">
            <a:avLst/>
          </a:prstGeom>
        </p:spPr>
      </p:pic>
      <p:pic>
        <p:nvPicPr>
          <p:cNvPr id="39" name="Marcador de contenido 8">
            <a:extLst>
              <a:ext uri="{FF2B5EF4-FFF2-40B4-BE49-F238E27FC236}">
                <a16:creationId xmlns:a16="http://schemas.microsoft.com/office/drawing/2014/main" xmlns="" id="{DFF167C4-3D32-A54D-88BA-D3A1D9E5C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0674" y="2642967"/>
            <a:ext cx="425566" cy="496494"/>
          </a:xfrm>
          <a:prstGeom prst="rect">
            <a:avLst/>
          </a:prstGeom>
        </p:spPr>
      </p:pic>
      <p:pic>
        <p:nvPicPr>
          <p:cNvPr id="40" name="Marcador de contenido 8">
            <a:extLst>
              <a:ext uri="{FF2B5EF4-FFF2-40B4-BE49-F238E27FC236}">
                <a16:creationId xmlns:a16="http://schemas.microsoft.com/office/drawing/2014/main" xmlns="" id="{CDF86A52-607F-224A-AD9D-0248F21CD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0052" y="2335456"/>
            <a:ext cx="425566" cy="496494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xmlns="" id="{67BE77C9-3CE5-264B-B7A4-85C34E78F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821149" y="4154250"/>
            <a:ext cx="591556" cy="1961477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xmlns="" id="{5D242622-8F35-3E42-BD91-63AF2E075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412946" y="4140900"/>
            <a:ext cx="591556" cy="1961477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xmlns="" id="{AB3C91DC-43A5-2947-850D-00D79D85B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080699" y="4140899"/>
            <a:ext cx="591556" cy="1961477"/>
          </a:xfrm>
          <a:prstGeom prst="rect">
            <a:avLst/>
          </a:prstGeom>
        </p:spPr>
      </p:pic>
      <p:pic>
        <p:nvPicPr>
          <p:cNvPr id="44" name="Marcador de contenido 8">
            <a:extLst>
              <a:ext uri="{FF2B5EF4-FFF2-40B4-BE49-F238E27FC236}">
                <a16:creationId xmlns:a16="http://schemas.microsoft.com/office/drawing/2014/main" xmlns="" id="{92054646-E251-FB45-BA59-B84EA8761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2093" y="5246259"/>
            <a:ext cx="425566" cy="496494"/>
          </a:xfrm>
          <a:prstGeom prst="rect">
            <a:avLst/>
          </a:prstGeom>
        </p:spPr>
      </p:pic>
      <p:pic>
        <p:nvPicPr>
          <p:cNvPr id="45" name="Marcador de contenido 8">
            <a:extLst>
              <a:ext uri="{FF2B5EF4-FFF2-40B4-BE49-F238E27FC236}">
                <a16:creationId xmlns:a16="http://schemas.microsoft.com/office/drawing/2014/main" xmlns="" id="{4C6C9E3E-7823-2142-B350-08D1D410D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9510" y="5335172"/>
            <a:ext cx="425566" cy="496494"/>
          </a:xfrm>
          <a:prstGeom prst="rect">
            <a:avLst/>
          </a:prstGeom>
        </p:spPr>
      </p:pic>
      <p:pic>
        <p:nvPicPr>
          <p:cNvPr id="46" name="Marcador de contenido 8">
            <a:extLst>
              <a:ext uri="{FF2B5EF4-FFF2-40B4-BE49-F238E27FC236}">
                <a16:creationId xmlns:a16="http://schemas.microsoft.com/office/drawing/2014/main" xmlns="" id="{B0FA0311-ED79-3742-AE79-D95795EE29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5567" y="4845965"/>
            <a:ext cx="425566" cy="496494"/>
          </a:xfrm>
          <a:prstGeom prst="rect">
            <a:avLst/>
          </a:prstGeom>
        </p:spPr>
      </p:pic>
      <p:pic>
        <p:nvPicPr>
          <p:cNvPr id="47" name="Marcador de contenido 8">
            <a:extLst>
              <a:ext uri="{FF2B5EF4-FFF2-40B4-BE49-F238E27FC236}">
                <a16:creationId xmlns:a16="http://schemas.microsoft.com/office/drawing/2014/main" xmlns="" id="{F37F7A0E-3B41-554A-9411-D7E0ACBA9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5757" y="4330008"/>
            <a:ext cx="425566" cy="496494"/>
          </a:xfrm>
          <a:prstGeom prst="rect">
            <a:avLst/>
          </a:prstGeom>
        </p:spPr>
      </p:pic>
      <p:pic>
        <p:nvPicPr>
          <p:cNvPr id="48" name="Marcador de contenido 8">
            <a:extLst>
              <a:ext uri="{FF2B5EF4-FFF2-40B4-BE49-F238E27FC236}">
                <a16:creationId xmlns:a16="http://schemas.microsoft.com/office/drawing/2014/main" xmlns="" id="{4190FE07-BB70-6B4F-B459-C445FC9AC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295" y="4396376"/>
            <a:ext cx="425566" cy="496494"/>
          </a:xfrm>
          <a:prstGeom prst="rect">
            <a:avLst/>
          </a:prstGeom>
        </p:spPr>
      </p:pic>
      <p:sp>
        <p:nvSpPr>
          <p:cNvPr id="50" name="Elipse 49">
            <a:extLst>
              <a:ext uri="{FF2B5EF4-FFF2-40B4-BE49-F238E27FC236}">
                <a16:creationId xmlns:a16="http://schemas.microsoft.com/office/drawing/2014/main" xmlns="" id="{C5AE9741-04E1-4547-9422-C01B840E9AC0}"/>
              </a:ext>
            </a:extLst>
          </p:cNvPr>
          <p:cNvSpPr/>
          <p:nvPr/>
        </p:nvSpPr>
        <p:spPr>
          <a:xfrm>
            <a:off x="7979434" y="1837415"/>
            <a:ext cx="2831133" cy="344737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38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92CEB2F2-B04D-E040-8C0C-1E8749B879CB}"/>
              </a:ext>
            </a:extLst>
          </p:cNvPr>
          <p:cNvSpPr/>
          <p:nvPr/>
        </p:nvSpPr>
        <p:spPr>
          <a:xfrm>
            <a:off x="188118" y="185738"/>
            <a:ext cx="11815763" cy="6551238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F3DC4682-87DF-304A-B6A3-C79A4E72F021}"/>
              </a:ext>
            </a:extLst>
          </p:cNvPr>
          <p:cNvSpPr/>
          <p:nvPr/>
        </p:nvSpPr>
        <p:spPr>
          <a:xfrm>
            <a:off x="2391280" y="490936"/>
            <a:ext cx="7401649" cy="5962205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xmlns="" id="{A17FA5C7-7C32-4C4E-B929-1A7FC4C2AD31}"/>
              </a:ext>
            </a:extLst>
          </p:cNvPr>
          <p:cNvCxnSpPr>
            <a:cxnSpLocks/>
          </p:cNvCxnSpPr>
          <p:nvPr/>
        </p:nvCxnSpPr>
        <p:spPr>
          <a:xfrm flipV="1">
            <a:off x="2391280" y="1697524"/>
            <a:ext cx="7401649" cy="5105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xmlns="" id="{B97A961E-A4C7-5B4F-B3B1-2930B6E496A6}"/>
              </a:ext>
            </a:extLst>
          </p:cNvPr>
          <p:cNvCxnSpPr>
            <a:cxnSpLocks/>
          </p:cNvCxnSpPr>
          <p:nvPr/>
        </p:nvCxnSpPr>
        <p:spPr>
          <a:xfrm flipV="1">
            <a:off x="2353032" y="3947941"/>
            <a:ext cx="7439897" cy="1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xmlns="" id="{74B14342-9A44-0142-884A-74D29B863C12}"/>
              </a:ext>
            </a:extLst>
          </p:cNvPr>
          <p:cNvCxnSpPr>
            <a:cxnSpLocks/>
            <a:stCxn id="13" idx="0"/>
            <a:endCxn id="13" idx="2"/>
          </p:cNvCxnSpPr>
          <p:nvPr/>
        </p:nvCxnSpPr>
        <p:spPr>
          <a:xfrm>
            <a:off x="6092105" y="490936"/>
            <a:ext cx="0" cy="596220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329F0FD6-51B7-A842-82E4-53D70AD7D620}"/>
              </a:ext>
            </a:extLst>
          </p:cNvPr>
          <p:cNvSpPr txBox="1"/>
          <p:nvPr/>
        </p:nvSpPr>
        <p:spPr>
          <a:xfrm>
            <a:off x="3979751" y="783060"/>
            <a:ext cx="1499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>
                <a:solidFill>
                  <a:srgbClr val="0070C0"/>
                </a:solidFill>
                <a:latin typeface="Comic Sans MS" panose="030F0902030302020204" pitchFamily="66" charset="0"/>
              </a:rPr>
              <a:t>D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xmlns="" id="{33064889-DEF5-CE45-9BA5-E39CA75BD87F}"/>
              </a:ext>
            </a:extLst>
          </p:cNvPr>
          <p:cNvSpPr txBox="1"/>
          <p:nvPr/>
        </p:nvSpPr>
        <p:spPr>
          <a:xfrm>
            <a:off x="7680576" y="783059"/>
            <a:ext cx="1499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>
                <a:solidFill>
                  <a:srgbClr val="0070C0"/>
                </a:solidFill>
                <a:latin typeface="Comic Sans MS" panose="030F0902030302020204" pitchFamily="66" charset="0"/>
              </a:rPr>
              <a:t>U</a:t>
            </a: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xmlns="" id="{CFFD667B-0267-BD4F-8463-41ABD0B35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037287" y="1780156"/>
            <a:ext cx="591556" cy="1961477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xmlns="" id="{5B7BC6FA-1D18-CF4C-BDDC-AB5BC2894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683294" y="1780156"/>
            <a:ext cx="591556" cy="1961477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xmlns="" id="{67BE77C9-3CE5-264B-B7A4-85C34E78F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036594" y="4154250"/>
            <a:ext cx="591556" cy="1961477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xmlns="" id="{5D242622-8F35-3E42-BD91-63AF2E075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628391" y="4140900"/>
            <a:ext cx="591556" cy="1961477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xmlns="" id="{AB3C91DC-43A5-2947-850D-00D79D85B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296144" y="4140899"/>
            <a:ext cx="591556" cy="1961477"/>
          </a:xfrm>
          <a:prstGeom prst="rect">
            <a:avLst/>
          </a:prstGeom>
        </p:spPr>
      </p:pic>
      <p:pic>
        <p:nvPicPr>
          <p:cNvPr id="44" name="Marcador de contenido 8">
            <a:extLst>
              <a:ext uri="{FF2B5EF4-FFF2-40B4-BE49-F238E27FC236}">
                <a16:creationId xmlns:a16="http://schemas.microsoft.com/office/drawing/2014/main" xmlns="" id="{92054646-E251-FB45-BA59-B84EA8761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7538" y="5246259"/>
            <a:ext cx="425566" cy="496494"/>
          </a:xfrm>
          <a:prstGeom prst="rect">
            <a:avLst/>
          </a:prstGeom>
        </p:spPr>
      </p:pic>
      <p:pic>
        <p:nvPicPr>
          <p:cNvPr id="45" name="Marcador de contenido 8">
            <a:extLst>
              <a:ext uri="{FF2B5EF4-FFF2-40B4-BE49-F238E27FC236}">
                <a16:creationId xmlns:a16="http://schemas.microsoft.com/office/drawing/2014/main" xmlns="" id="{4C6C9E3E-7823-2142-B350-08D1D410D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4955" y="5335172"/>
            <a:ext cx="425566" cy="496494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xmlns="" id="{1AF41EEF-5828-D549-A20F-A856348E0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854542" y="257961"/>
            <a:ext cx="591556" cy="196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56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92CEB2F2-B04D-E040-8C0C-1E8749B879CB}"/>
              </a:ext>
            </a:extLst>
          </p:cNvPr>
          <p:cNvSpPr/>
          <p:nvPr/>
        </p:nvSpPr>
        <p:spPr>
          <a:xfrm>
            <a:off x="188118" y="185738"/>
            <a:ext cx="11815763" cy="6551238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F3DC4682-87DF-304A-B6A3-C79A4E72F021}"/>
              </a:ext>
            </a:extLst>
          </p:cNvPr>
          <p:cNvSpPr/>
          <p:nvPr/>
        </p:nvSpPr>
        <p:spPr>
          <a:xfrm>
            <a:off x="2391280" y="490936"/>
            <a:ext cx="7401649" cy="5962205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xmlns="" id="{A17FA5C7-7C32-4C4E-B929-1A7FC4C2AD31}"/>
              </a:ext>
            </a:extLst>
          </p:cNvPr>
          <p:cNvCxnSpPr>
            <a:cxnSpLocks/>
          </p:cNvCxnSpPr>
          <p:nvPr/>
        </p:nvCxnSpPr>
        <p:spPr>
          <a:xfrm flipV="1">
            <a:off x="2391280" y="1697524"/>
            <a:ext cx="7401649" cy="5105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xmlns="" id="{74B14342-9A44-0142-884A-74D29B863C12}"/>
              </a:ext>
            </a:extLst>
          </p:cNvPr>
          <p:cNvCxnSpPr>
            <a:cxnSpLocks/>
            <a:stCxn id="13" idx="0"/>
            <a:endCxn id="13" idx="2"/>
          </p:cNvCxnSpPr>
          <p:nvPr/>
        </p:nvCxnSpPr>
        <p:spPr>
          <a:xfrm>
            <a:off x="6092105" y="490936"/>
            <a:ext cx="0" cy="596220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329F0FD6-51B7-A842-82E4-53D70AD7D620}"/>
              </a:ext>
            </a:extLst>
          </p:cNvPr>
          <p:cNvSpPr txBox="1"/>
          <p:nvPr/>
        </p:nvSpPr>
        <p:spPr>
          <a:xfrm>
            <a:off x="3979751" y="783060"/>
            <a:ext cx="1499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>
                <a:solidFill>
                  <a:srgbClr val="0070C0"/>
                </a:solidFill>
                <a:latin typeface="Comic Sans MS" panose="030F0902030302020204" pitchFamily="66" charset="0"/>
              </a:rPr>
              <a:t>D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xmlns="" id="{33064889-DEF5-CE45-9BA5-E39CA75BD87F}"/>
              </a:ext>
            </a:extLst>
          </p:cNvPr>
          <p:cNvSpPr txBox="1"/>
          <p:nvPr/>
        </p:nvSpPr>
        <p:spPr>
          <a:xfrm>
            <a:off x="7680576" y="783059"/>
            <a:ext cx="1499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>
                <a:solidFill>
                  <a:srgbClr val="0070C0"/>
                </a:solidFill>
                <a:latin typeface="Comic Sans MS" panose="030F0902030302020204" pitchFamily="66" charset="0"/>
              </a:rPr>
              <a:t>U</a:t>
            </a: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xmlns="" id="{CFFD667B-0267-BD4F-8463-41ABD0B35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037287" y="1780156"/>
            <a:ext cx="591556" cy="1961477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xmlns="" id="{5B7BC6FA-1D18-CF4C-BDDC-AB5BC2894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683294" y="1780156"/>
            <a:ext cx="591556" cy="1961477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xmlns="" id="{67BE77C9-3CE5-264B-B7A4-85C34E78F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036594" y="4154250"/>
            <a:ext cx="591556" cy="1961477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xmlns="" id="{5D242622-8F35-3E42-BD91-63AF2E075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628391" y="4140900"/>
            <a:ext cx="591556" cy="1961477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xmlns="" id="{AB3C91DC-43A5-2947-850D-00D79D85B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296144" y="4140899"/>
            <a:ext cx="591556" cy="1961477"/>
          </a:xfrm>
          <a:prstGeom prst="rect">
            <a:avLst/>
          </a:prstGeom>
        </p:spPr>
      </p:pic>
      <p:pic>
        <p:nvPicPr>
          <p:cNvPr id="44" name="Marcador de contenido 8">
            <a:extLst>
              <a:ext uri="{FF2B5EF4-FFF2-40B4-BE49-F238E27FC236}">
                <a16:creationId xmlns:a16="http://schemas.microsoft.com/office/drawing/2014/main" xmlns="" id="{92054646-E251-FB45-BA59-B84EA8761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576" y="3493386"/>
            <a:ext cx="425566" cy="496494"/>
          </a:xfrm>
          <a:prstGeom prst="rect">
            <a:avLst/>
          </a:prstGeom>
        </p:spPr>
      </p:pic>
      <p:pic>
        <p:nvPicPr>
          <p:cNvPr id="45" name="Marcador de contenido 8">
            <a:extLst>
              <a:ext uri="{FF2B5EF4-FFF2-40B4-BE49-F238E27FC236}">
                <a16:creationId xmlns:a16="http://schemas.microsoft.com/office/drawing/2014/main" xmlns="" id="{4C6C9E3E-7823-2142-B350-08D1D410D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8096" y="3524389"/>
            <a:ext cx="425566" cy="496494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xmlns="" id="{1AF41EEF-5828-D549-A20F-A856348E0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438541" y="1780156"/>
            <a:ext cx="591556" cy="1961477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5B3E5B1D-2964-E74E-A90D-E136CA4F3E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247" t="10118" r="10361" b="17173"/>
          <a:stretch/>
        </p:blipFill>
        <p:spPr>
          <a:xfrm>
            <a:off x="11117154" y="5670053"/>
            <a:ext cx="843148" cy="86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60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2659323C-AD32-1240-9C5D-9356CBB0CDFF}"/>
              </a:ext>
            </a:extLst>
          </p:cNvPr>
          <p:cNvSpPr/>
          <p:nvPr/>
        </p:nvSpPr>
        <p:spPr>
          <a:xfrm>
            <a:off x="188118" y="185738"/>
            <a:ext cx="11815763" cy="6551238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757E080E-CBC3-4B4D-99B5-DCF649C3527F}"/>
              </a:ext>
            </a:extLst>
          </p:cNvPr>
          <p:cNvSpPr txBox="1"/>
          <p:nvPr/>
        </p:nvSpPr>
        <p:spPr>
          <a:xfrm>
            <a:off x="4041058" y="1448715"/>
            <a:ext cx="395612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8000" dirty="0">
                <a:solidFill>
                  <a:srgbClr val="0070C0"/>
                </a:solidFill>
                <a:latin typeface="Comic Sans MS" panose="030F0902030302020204" pitchFamily="66" charset="0"/>
              </a:rPr>
              <a:t>   2 7 </a:t>
            </a:r>
          </a:p>
          <a:p>
            <a:r>
              <a:rPr lang="es-ES_tradnl" sz="8000" dirty="0">
                <a:solidFill>
                  <a:srgbClr val="0070C0"/>
                </a:solidFill>
                <a:latin typeface="Comic Sans MS" panose="030F0902030302020204" pitchFamily="66" charset="0"/>
              </a:rPr>
              <a:t>+ 3 5 </a:t>
            </a:r>
          </a:p>
          <a:p>
            <a:endParaRPr lang="es-ES_tradnl" dirty="0">
              <a:solidFill>
                <a:schemeClr val="accent4"/>
              </a:solidFill>
              <a:latin typeface="Comic Sans MS" panose="030F0902030302020204" pitchFamily="66" charset="0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xmlns="" id="{C5B2EDA4-B18E-114E-BB68-0FC41EB1E112}"/>
              </a:ext>
            </a:extLst>
          </p:cNvPr>
          <p:cNvCxnSpPr>
            <a:cxnSpLocks/>
          </p:cNvCxnSpPr>
          <p:nvPr/>
        </p:nvCxnSpPr>
        <p:spPr>
          <a:xfrm>
            <a:off x="4272966" y="4024338"/>
            <a:ext cx="2880001" cy="0"/>
          </a:xfrm>
          <a:prstGeom prst="line">
            <a:avLst/>
          </a:prstGeom>
          <a:ln w="412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C0C75671-D145-1749-8490-06C0BCD33731}"/>
              </a:ext>
            </a:extLst>
          </p:cNvPr>
          <p:cNvSpPr txBox="1"/>
          <p:nvPr/>
        </p:nvSpPr>
        <p:spPr>
          <a:xfrm>
            <a:off x="5838462" y="4024338"/>
            <a:ext cx="15464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8000" dirty="0">
                <a:solidFill>
                  <a:srgbClr val="0070C0"/>
                </a:solidFill>
                <a:latin typeface="Comic Sans MS" panose="030F0902030302020204" pitchFamily="66" charset="0"/>
              </a:rPr>
              <a:t>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C6F90D4C-57D2-6C44-9C68-B8D01167B667}"/>
              </a:ext>
            </a:extLst>
          </p:cNvPr>
          <p:cNvSpPr txBox="1"/>
          <p:nvPr/>
        </p:nvSpPr>
        <p:spPr>
          <a:xfrm>
            <a:off x="4939760" y="4006227"/>
            <a:ext cx="15464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8000" dirty="0">
                <a:solidFill>
                  <a:srgbClr val="0070C0"/>
                </a:solidFill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176F7F5A-7399-EB4D-AE8F-FD3ABB93EA9E}"/>
              </a:ext>
            </a:extLst>
          </p:cNvPr>
          <p:cNvSpPr txBox="1"/>
          <p:nvPr/>
        </p:nvSpPr>
        <p:spPr>
          <a:xfrm>
            <a:off x="4939760" y="465343"/>
            <a:ext cx="15464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8000" dirty="0">
                <a:solidFill>
                  <a:srgbClr val="C00000"/>
                </a:solidFill>
                <a:latin typeface="Comic Sans MS" panose="030F0902030302020204" pitchFamily="66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5955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2D25B02-7681-2A42-A685-5D9849153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solidFill>
                  <a:srgbClr val="0070C0"/>
                </a:solidFill>
                <a:latin typeface="Comic Sans MS" panose="030F0902030302020204" pitchFamily="66" charset="0"/>
              </a:rPr>
              <a:t>Recordemos la resta…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BEA6D64-C35E-2E49-8B5F-1F9493CF1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2923"/>
            <a:ext cx="10515600" cy="4351338"/>
          </a:xfrm>
        </p:spPr>
        <p:txBody>
          <a:bodyPr/>
          <a:lstStyle/>
          <a:p>
            <a:r>
              <a:rPr lang="es-CL" dirty="0">
                <a:solidFill>
                  <a:srgbClr val="0070C0"/>
                </a:solidFill>
                <a:latin typeface="Comic Sans MS" panose="030F0902030302020204" pitchFamily="66" charset="0"/>
              </a:rPr>
              <a:t>Representar solo el  todo.</a:t>
            </a:r>
          </a:p>
          <a:p>
            <a:pPr marL="0" indent="0">
              <a:buNone/>
            </a:pPr>
            <a:endParaRPr lang="es-CL" dirty="0">
              <a:solidFill>
                <a:srgbClr val="0070C0"/>
              </a:solidFill>
              <a:latin typeface="Comic Sans MS" panose="030F0902030302020204" pitchFamily="66" charset="0"/>
            </a:endParaRPr>
          </a:p>
          <a:p>
            <a:r>
              <a:rPr lang="es-CL" dirty="0">
                <a:solidFill>
                  <a:srgbClr val="0070C0"/>
                </a:solidFill>
                <a:latin typeface="Comic Sans MS" panose="030F0902030302020204" pitchFamily="66" charset="0"/>
              </a:rPr>
              <a:t>Resta siempre unidades primero.</a:t>
            </a:r>
          </a:p>
          <a:p>
            <a:pPr marL="0" indent="0">
              <a:buNone/>
            </a:pPr>
            <a:endParaRPr lang="es-CL" dirty="0">
              <a:solidFill>
                <a:srgbClr val="0070C0"/>
              </a:solidFill>
              <a:latin typeface="Comic Sans MS" panose="030F0902030302020204" pitchFamily="66" charset="0"/>
            </a:endParaRPr>
          </a:p>
          <a:p>
            <a:r>
              <a:rPr lang="es-CL" dirty="0">
                <a:solidFill>
                  <a:srgbClr val="0070C0"/>
                </a:solidFill>
                <a:latin typeface="Comic Sans MS" panose="030F0902030302020204" pitchFamily="66" charset="0"/>
              </a:rPr>
              <a:t>Reagrupar 1 decena en 10 unidades.</a:t>
            </a:r>
          </a:p>
          <a:p>
            <a:pPr marL="0" indent="0">
              <a:buNone/>
            </a:pPr>
            <a:endParaRPr lang="es-CL" dirty="0">
              <a:solidFill>
                <a:srgbClr val="0070C0"/>
              </a:solidFill>
              <a:latin typeface="Comic Sans MS" panose="030F0902030302020204" pitchFamily="66" charset="0"/>
            </a:endParaRPr>
          </a:p>
          <a:p>
            <a:r>
              <a:rPr lang="es-CL" dirty="0">
                <a:solidFill>
                  <a:srgbClr val="0070C0"/>
                </a:solidFill>
                <a:latin typeface="Comic Sans MS" panose="030F0902030302020204" pitchFamily="66" charset="0"/>
              </a:rPr>
              <a:t>Terminar restando las decenas. </a:t>
            </a:r>
          </a:p>
          <a:p>
            <a:endParaRPr lang="es-CL" dirty="0">
              <a:solidFill>
                <a:srgbClr val="0070C0"/>
              </a:solidFill>
              <a:latin typeface="Comic Sans MS" panose="030F0902030302020204" pitchFamily="66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732AD69A-0AAE-EF49-A44A-AF11CFFC8A0E}"/>
              </a:ext>
            </a:extLst>
          </p:cNvPr>
          <p:cNvSpPr/>
          <p:nvPr/>
        </p:nvSpPr>
        <p:spPr>
          <a:xfrm>
            <a:off x="188118" y="185738"/>
            <a:ext cx="11815763" cy="6551238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408B030-C859-0044-B2E7-632A7CAC75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47" t="10118" r="10361" b="17173"/>
          <a:stretch/>
        </p:blipFill>
        <p:spPr>
          <a:xfrm>
            <a:off x="10180716" y="5381851"/>
            <a:ext cx="843148" cy="86464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BB4F876E-7479-6445-87B7-7BB76413101A}"/>
              </a:ext>
            </a:extLst>
          </p:cNvPr>
          <p:cNvSpPr txBox="1"/>
          <p:nvPr/>
        </p:nvSpPr>
        <p:spPr>
          <a:xfrm>
            <a:off x="7996809" y="1384148"/>
            <a:ext cx="3956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>
                <a:solidFill>
                  <a:srgbClr val="0070C0"/>
                </a:solidFill>
                <a:latin typeface="Comic Sans MS" panose="030F0902030302020204" pitchFamily="66" charset="0"/>
              </a:rPr>
              <a:t>   3  7 </a:t>
            </a:r>
          </a:p>
          <a:p>
            <a:r>
              <a:rPr lang="es-ES_tradnl" sz="3200" dirty="0">
                <a:solidFill>
                  <a:srgbClr val="0070C0"/>
                </a:solidFill>
                <a:latin typeface="Comic Sans MS" panose="030F0902030302020204" pitchFamily="66" charset="0"/>
              </a:rPr>
              <a:t>-  1  1 </a:t>
            </a:r>
          </a:p>
          <a:p>
            <a:endParaRPr lang="es-ES_tradnl" sz="700" dirty="0">
              <a:solidFill>
                <a:schemeClr val="accent4"/>
              </a:solidFill>
              <a:latin typeface="Comic Sans MS" panose="030F0902030302020204" pitchFamily="66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0C725315-938D-0A42-BD3A-82CFB58D1623}"/>
              </a:ext>
            </a:extLst>
          </p:cNvPr>
          <p:cNvSpPr txBox="1"/>
          <p:nvPr/>
        </p:nvSpPr>
        <p:spPr>
          <a:xfrm>
            <a:off x="8883894" y="2537029"/>
            <a:ext cx="1546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>
                <a:solidFill>
                  <a:srgbClr val="0070C0"/>
                </a:solidFill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5C87BD55-9CB9-1342-AB49-F01160C8DEC4}"/>
              </a:ext>
            </a:extLst>
          </p:cNvPr>
          <p:cNvSpPr txBox="1"/>
          <p:nvPr/>
        </p:nvSpPr>
        <p:spPr>
          <a:xfrm>
            <a:off x="8388478" y="2556565"/>
            <a:ext cx="1546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>
                <a:solidFill>
                  <a:srgbClr val="0070C0"/>
                </a:solidFill>
                <a:latin typeface="Comic Sans MS" panose="030F0902030302020204" pitchFamily="66" charset="0"/>
              </a:rPr>
              <a:t>2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27274AF3-0937-3E45-AD46-9100B6EC501B}"/>
              </a:ext>
            </a:extLst>
          </p:cNvPr>
          <p:cNvSpPr txBox="1"/>
          <p:nvPr/>
        </p:nvSpPr>
        <p:spPr>
          <a:xfrm>
            <a:off x="9253676" y="1334060"/>
            <a:ext cx="1546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>
                <a:solidFill>
                  <a:srgbClr val="C00000"/>
                </a:solidFill>
                <a:latin typeface="Comic Sans MS" panose="030F0902030302020204" pitchFamily="66" charset="0"/>
              </a:rPr>
              <a:t>TODO</a:t>
            </a:r>
            <a:r>
              <a:rPr lang="es-ES_tradnl" sz="3200" dirty="0">
                <a:solidFill>
                  <a:srgbClr val="C00000"/>
                </a:solidFill>
                <a:latin typeface="Comic Sans MS" panose="030F0902030302020204" pitchFamily="66" charset="0"/>
              </a:rPr>
              <a:t>    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D26F5E83-CDDC-A649-BFE6-635975BE9869}"/>
              </a:ext>
            </a:extLst>
          </p:cNvPr>
          <p:cNvSpPr txBox="1"/>
          <p:nvPr/>
        </p:nvSpPr>
        <p:spPr>
          <a:xfrm>
            <a:off x="9359223" y="1859815"/>
            <a:ext cx="1546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>
                <a:solidFill>
                  <a:srgbClr val="C00000"/>
                </a:solidFill>
                <a:latin typeface="Comic Sans MS" panose="030F0902030302020204" pitchFamily="66" charset="0"/>
              </a:rPr>
              <a:t>PARTE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xmlns="" id="{8D902902-C43A-6D40-94EC-90B5D3993530}"/>
              </a:ext>
            </a:extLst>
          </p:cNvPr>
          <p:cNvCxnSpPr>
            <a:cxnSpLocks/>
          </p:cNvCxnSpPr>
          <p:nvPr/>
        </p:nvCxnSpPr>
        <p:spPr>
          <a:xfrm>
            <a:off x="8121216" y="2467131"/>
            <a:ext cx="1572019" cy="0"/>
          </a:xfrm>
          <a:prstGeom prst="line">
            <a:avLst/>
          </a:prstGeom>
          <a:ln w="412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0BECE34A-FE5C-5043-8E1F-2DEB1CAEAEAE}"/>
              </a:ext>
            </a:extLst>
          </p:cNvPr>
          <p:cNvSpPr txBox="1"/>
          <p:nvPr/>
        </p:nvSpPr>
        <p:spPr>
          <a:xfrm>
            <a:off x="9379310" y="2526849"/>
            <a:ext cx="1546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>
                <a:solidFill>
                  <a:srgbClr val="C00000"/>
                </a:solidFill>
                <a:latin typeface="Comic Sans MS" panose="030F0902030302020204" pitchFamily="66" charset="0"/>
              </a:rPr>
              <a:t>PARTE</a:t>
            </a:r>
          </a:p>
        </p:txBody>
      </p:sp>
    </p:spTree>
    <p:extLst>
      <p:ext uri="{BB962C8B-B14F-4D97-AF65-F5344CB8AC3E}">
        <p14:creationId xmlns:p14="http://schemas.microsoft.com/office/powerpoint/2010/main" val="420844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4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1822</TotalTime>
  <Words>270</Words>
  <Application>Microsoft Office PowerPoint</Application>
  <PresentationFormat>Panorámica</PresentationFormat>
  <Paragraphs>93</Paragraphs>
  <Slides>19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Comic Sans MS</vt:lpstr>
      <vt:lpstr>Tema de Office</vt:lpstr>
      <vt:lpstr>¡Bienvenidos 2º básicos!</vt:lpstr>
      <vt:lpstr>Acuerdos esenciales</vt:lpstr>
      <vt:lpstr>¿Qué vamos a aprender?</vt:lpstr>
      <vt:lpstr>Recordemos la suma…</vt:lpstr>
      <vt:lpstr>Presentación de PowerPoint</vt:lpstr>
      <vt:lpstr>Presentación de PowerPoint</vt:lpstr>
      <vt:lpstr>Presentación de PowerPoint</vt:lpstr>
      <vt:lpstr>Presentación de PowerPoint</vt:lpstr>
      <vt:lpstr>Recordemos la resta…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¿En qué situaciones fuera de la sala de clases usas la suma o la resta?  </vt:lpstr>
      <vt:lpstr>        Desafío </vt:lpstr>
      <vt:lpstr>Página 117</vt:lpstr>
      <vt:lpstr>Página 118</vt:lpstr>
      <vt:lpstr>Página 118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¡Bienvenidos 2º básicos!</dc:title>
  <dc:creator>Microsoft Office User</dc:creator>
  <cp:lastModifiedBy>Bernardita Díaz</cp:lastModifiedBy>
  <cp:revision>37</cp:revision>
  <dcterms:created xsi:type="dcterms:W3CDTF">2020-05-05T14:55:47Z</dcterms:created>
  <dcterms:modified xsi:type="dcterms:W3CDTF">2020-05-08T19:04:32Z</dcterms:modified>
</cp:coreProperties>
</file>