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16" r:id="rId4"/>
    <p:sldId id="294" r:id="rId5"/>
    <p:sldId id="317" r:id="rId6"/>
    <p:sldId id="318" r:id="rId7"/>
    <p:sldId id="325" r:id="rId8"/>
    <p:sldId id="324" r:id="rId9"/>
    <p:sldId id="319" r:id="rId10"/>
    <p:sldId id="320" r:id="rId11"/>
    <p:sldId id="321" r:id="rId12"/>
    <p:sldId id="327" r:id="rId13"/>
    <p:sldId id="323" r:id="rId14"/>
    <p:sldId id="32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60093"/>
    <a:srgbClr val="51CF72"/>
    <a:srgbClr val="CC0099"/>
    <a:srgbClr val="FF505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oINl3Ln6Ck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5" y="365125"/>
            <a:ext cx="11214021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8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al 12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4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5AA626-1758-4F0E-8312-8F0BCC54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que hacer nada con este PPT porque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explicará en la clase.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esa clase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usará el libro para completar algunas actividades.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tienes el libro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páginas a usar van adjuntas en un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material académico </a:t>
            </a:r>
          </a:p>
        </p:txBody>
      </p:sp>
    </p:spTree>
    <p:extLst>
      <p:ext uri="{BB962C8B-B14F-4D97-AF65-F5344CB8AC3E}">
        <p14:creationId xmlns:p14="http://schemas.microsoft.com/office/powerpoint/2010/main" val="18279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6A3D26-86C8-4422-BFFF-39A0348A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067"/>
            <a:ext cx="12192000" cy="2905865"/>
          </a:xfrm>
          <a:prstGeom prst="rect">
            <a:avLst/>
          </a:prstGeom>
        </p:spPr>
      </p:pic>
      <p:pic>
        <p:nvPicPr>
          <p:cNvPr id="3" name="Picture 2" descr="Look At The Picture Clipart">
            <a:extLst>
              <a:ext uri="{FF2B5EF4-FFF2-40B4-BE49-F238E27FC236}">
                <a16:creationId xmlns:a16="http://schemas.microsoft.com/office/drawing/2014/main" id="{83F415D6-E36F-4320-BF0F-908BF371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612">
            <a:off x="229969" y="477710"/>
            <a:ext cx="2640679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nking Small | LCGC">
            <a:extLst>
              <a:ext uri="{FF2B5EF4-FFF2-40B4-BE49-F238E27FC236}">
                <a16:creationId xmlns:a16="http://schemas.microsoft.com/office/drawing/2014/main" id="{A669A1B2-DD38-4AE7-A070-1CDD1A3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6" y="290495"/>
            <a:ext cx="2755238" cy="21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526001-3A0A-4636-A1B0-8806BC61CEE6}"/>
              </a:ext>
            </a:extLst>
          </p:cNvPr>
          <p:cNvSpPr txBox="1"/>
          <p:nvPr/>
        </p:nvSpPr>
        <p:spPr>
          <a:xfrm>
            <a:off x="623454" y="5107132"/>
            <a:ext cx="3460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Arial Black" panose="020B0A04020102020204" pitchFamily="34" charset="0"/>
              </a:rPr>
              <a:t>page 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5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31C06B-12B0-47AB-A7AF-5778E6D8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87" y="47553"/>
            <a:ext cx="8740094" cy="3264372"/>
          </a:xfrm>
          <a:prstGeom prst="rect">
            <a:avLst/>
          </a:prstGeom>
        </p:spPr>
      </p:pic>
      <p:pic>
        <p:nvPicPr>
          <p:cNvPr id="3" name="Picture 2" descr="Look At The Picture Clipart">
            <a:extLst>
              <a:ext uri="{FF2B5EF4-FFF2-40B4-BE49-F238E27FC236}">
                <a16:creationId xmlns:a16="http://schemas.microsoft.com/office/drawing/2014/main" id="{DA6A6940-34DF-43DD-BA4B-3278466A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612">
            <a:off x="186155" y="499878"/>
            <a:ext cx="1911833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DAFEB2-2C04-4C11-8392-1972E4633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30" y="3266115"/>
            <a:ext cx="11277600" cy="3559960"/>
          </a:xfrm>
          <a:prstGeom prst="rect">
            <a:avLst/>
          </a:prstGeom>
        </p:spPr>
      </p:pic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62DD7208-17D5-4C44-BF66-08C7D46E4F95}"/>
              </a:ext>
            </a:extLst>
          </p:cNvPr>
          <p:cNvSpPr/>
          <p:nvPr/>
        </p:nvSpPr>
        <p:spPr>
          <a:xfrm>
            <a:off x="1974273" y="1184839"/>
            <a:ext cx="1792431" cy="1548246"/>
          </a:xfrm>
          <a:custGeom>
            <a:avLst/>
            <a:gdLst>
              <a:gd name="connsiteX0" fmla="*/ 2 w 1792431"/>
              <a:gd name="connsiteY0" fmla="*/ 591376 h 1548246"/>
              <a:gd name="connsiteX1" fmla="*/ 684651 w 1792431"/>
              <a:gd name="connsiteY1" fmla="*/ 591380 h 1548246"/>
              <a:gd name="connsiteX2" fmla="*/ 896216 w 1792431"/>
              <a:gd name="connsiteY2" fmla="*/ 0 h 1548246"/>
              <a:gd name="connsiteX3" fmla="*/ 1107780 w 1792431"/>
              <a:gd name="connsiteY3" fmla="*/ 591380 h 1548246"/>
              <a:gd name="connsiteX4" fmla="*/ 1792429 w 1792431"/>
              <a:gd name="connsiteY4" fmla="*/ 591376 h 1548246"/>
              <a:gd name="connsiteX5" fmla="*/ 1238533 w 1792431"/>
              <a:gd name="connsiteY5" fmla="*/ 956865 h 1548246"/>
              <a:gd name="connsiteX6" fmla="*/ 1450106 w 1792431"/>
              <a:gd name="connsiteY6" fmla="*/ 1548242 h 1548246"/>
              <a:gd name="connsiteX7" fmla="*/ 896216 w 1792431"/>
              <a:gd name="connsiteY7" fmla="*/ 1182747 h 1548246"/>
              <a:gd name="connsiteX8" fmla="*/ 342325 w 1792431"/>
              <a:gd name="connsiteY8" fmla="*/ 1548242 h 1548246"/>
              <a:gd name="connsiteX9" fmla="*/ 553898 w 1792431"/>
              <a:gd name="connsiteY9" fmla="*/ 956865 h 1548246"/>
              <a:gd name="connsiteX10" fmla="*/ 2 w 1792431"/>
              <a:gd name="connsiteY10" fmla="*/ 591376 h 154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431" h="1548246" extrusionOk="0">
                <a:moveTo>
                  <a:pt x="2" y="591376"/>
                </a:moveTo>
                <a:cubicBezTo>
                  <a:pt x="212952" y="613414"/>
                  <a:pt x="489988" y="574716"/>
                  <a:pt x="684651" y="591380"/>
                </a:cubicBezTo>
                <a:cubicBezTo>
                  <a:pt x="775028" y="488628"/>
                  <a:pt x="898268" y="132160"/>
                  <a:pt x="896216" y="0"/>
                </a:cubicBezTo>
                <a:cubicBezTo>
                  <a:pt x="891103" y="81764"/>
                  <a:pt x="1048971" y="382784"/>
                  <a:pt x="1107780" y="591380"/>
                </a:cubicBezTo>
                <a:cubicBezTo>
                  <a:pt x="1440198" y="614986"/>
                  <a:pt x="1594923" y="533280"/>
                  <a:pt x="1792429" y="591376"/>
                </a:cubicBezTo>
                <a:cubicBezTo>
                  <a:pt x="1682903" y="666720"/>
                  <a:pt x="1333417" y="956107"/>
                  <a:pt x="1238533" y="956865"/>
                </a:cubicBezTo>
                <a:cubicBezTo>
                  <a:pt x="1336158" y="1068805"/>
                  <a:pt x="1402023" y="1416607"/>
                  <a:pt x="1450106" y="1548242"/>
                </a:cubicBezTo>
                <a:cubicBezTo>
                  <a:pt x="1224702" y="1417790"/>
                  <a:pt x="1085257" y="1319536"/>
                  <a:pt x="896216" y="1182747"/>
                </a:cubicBezTo>
                <a:cubicBezTo>
                  <a:pt x="720970" y="1329276"/>
                  <a:pt x="601436" y="1410888"/>
                  <a:pt x="342325" y="1548242"/>
                </a:cubicBezTo>
                <a:cubicBezTo>
                  <a:pt x="389425" y="1401997"/>
                  <a:pt x="514372" y="1153347"/>
                  <a:pt x="553898" y="956865"/>
                </a:cubicBezTo>
                <a:cubicBezTo>
                  <a:pt x="292853" y="787034"/>
                  <a:pt x="213603" y="736183"/>
                  <a:pt x="2" y="591376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093709546">
                  <a:prstGeom prst="star5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28898A8-74C3-4615-8445-20AC5F17FF6B}"/>
              </a:ext>
            </a:extLst>
          </p:cNvPr>
          <p:cNvCxnSpPr>
            <a:cxnSpLocks/>
          </p:cNvCxnSpPr>
          <p:nvPr/>
        </p:nvCxnSpPr>
        <p:spPr>
          <a:xfrm flipH="1">
            <a:off x="1482761" y="2326751"/>
            <a:ext cx="1381233" cy="13275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4CDF611-0468-4B70-A302-8E4E6A19E786}"/>
              </a:ext>
            </a:extLst>
          </p:cNvPr>
          <p:cNvCxnSpPr>
            <a:cxnSpLocks/>
          </p:cNvCxnSpPr>
          <p:nvPr/>
        </p:nvCxnSpPr>
        <p:spPr>
          <a:xfrm flipH="1">
            <a:off x="2857500" y="2344936"/>
            <a:ext cx="12988" cy="13420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B22CA8C-37FF-4571-9A4B-D47D84CD17C0}"/>
              </a:ext>
            </a:extLst>
          </p:cNvPr>
          <p:cNvCxnSpPr>
            <a:cxnSpLocks/>
          </p:cNvCxnSpPr>
          <p:nvPr/>
        </p:nvCxnSpPr>
        <p:spPr>
          <a:xfrm>
            <a:off x="2870488" y="2410691"/>
            <a:ext cx="1436544" cy="128714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E12780-0113-49AD-A631-EA42FA559FFF}"/>
              </a:ext>
            </a:extLst>
          </p:cNvPr>
          <p:cNvCxnSpPr>
            <a:cxnSpLocks/>
          </p:cNvCxnSpPr>
          <p:nvPr/>
        </p:nvCxnSpPr>
        <p:spPr>
          <a:xfrm>
            <a:off x="2870488" y="2410691"/>
            <a:ext cx="3026353" cy="12072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41B5423-3DBE-43CD-8A48-8A1984D6FF17}"/>
              </a:ext>
            </a:extLst>
          </p:cNvPr>
          <p:cNvCxnSpPr>
            <a:cxnSpLocks/>
          </p:cNvCxnSpPr>
          <p:nvPr/>
        </p:nvCxnSpPr>
        <p:spPr>
          <a:xfrm>
            <a:off x="2988389" y="2399805"/>
            <a:ext cx="4292982" cy="12396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4DADA52-3FAB-4D2E-8B71-94CDC52A0504}"/>
              </a:ext>
            </a:extLst>
          </p:cNvPr>
          <p:cNvCxnSpPr>
            <a:cxnSpLocks/>
          </p:cNvCxnSpPr>
          <p:nvPr/>
        </p:nvCxnSpPr>
        <p:spPr>
          <a:xfrm>
            <a:off x="2857500" y="2381304"/>
            <a:ext cx="5958009" cy="123992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9E336CA-0479-4078-8B7B-E42EBDBF9C55}"/>
              </a:ext>
            </a:extLst>
          </p:cNvPr>
          <p:cNvCxnSpPr>
            <a:cxnSpLocks/>
          </p:cNvCxnSpPr>
          <p:nvPr/>
        </p:nvCxnSpPr>
        <p:spPr>
          <a:xfrm>
            <a:off x="2857500" y="2344936"/>
            <a:ext cx="7668492" cy="13420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1C892F-F916-473C-8944-EF2D2B04A26A}"/>
              </a:ext>
            </a:extLst>
          </p:cNvPr>
          <p:cNvSpPr txBox="1"/>
          <p:nvPr/>
        </p:nvSpPr>
        <p:spPr>
          <a:xfrm>
            <a:off x="322257" y="2041359"/>
            <a:ext cx="191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page 67</a:t>
            </a:r>
          </a:p>
        </p:txBody>
      </p:sp>
    </p:spTree>
    <p:extLst>
      <p:ext uri="{BB962C8B-B14F-4D97-AF65-F5344CB8AC3E}">
        <p14:creationId xmlns:p14="http://schemas.microsoft.com/office/powerpoint/2010/main" val="10498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work">
            <a:extLst>
              <a:ext uri="{FF2B5EF4-FFF2-40B4-BE49-F238E27FC236}">
                <a16:creationId xmlns:a16="http://schemas.microsoft.com/office/drawing/2014/main" id="{5F4821C8-3499-400C-837E-7017F2F0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DB6FB-4081-42FE-9963-E569F95A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00" y="0"/>
            <a:ext cx="91486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CC9644-865E-44FD-A625-C9A7446E13C9}"/>
              </a:ext>
            </a:extLst>
          </p:cNvPr>
          <p:cNvSpPr txBox="1"/>
          <p:nvPr/>
        </p:nvSpPr>
        <p:spPr>
          <a:xfrm>
            <a:off x="185124" y="723666"/>
            <a:ext cx="126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page 92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4F65B7-1786-40A4-A649-A0526579E8B7}"/>
              </a:ext>
            </a:extLst>
          </p:cNvPr>
          <p:cNvSpPr txBox="1"/>
          <p:nvPr/>
        </p:nvSpPr>
        <p:spPr>
          <a:xfrm>
            <a:off x="3347503" y="3564082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EA9D5-D6D8-4EC6-AB35-70CBADE88B6D}"/>
              </a:ext>
            </a:extLst>
          </p:cNvPr>
          <p:cNvSpPr txBox="1"/>
          <p:nvPr/>
        </p:nvSpPr>
        <p:spPr>
          <a:xfrm>
            <a:off x="5616285" y="3564082"/>
            <a:ext cx="6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150B62-4517-4972-B963-7C4859D9609B}"/>
              </a:ext>
            </a:extLst>
          </p:cNvPr>
          <p:cNvSpPr txBox="1"/>
          <p:nvPr/>
        </p:nvSpPr>
        <p:spPr>
          <a:xfrm>
            <a:off x="6416386" y="3574473"/>
            <a:ext cx="190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0BCDD1-1959-4921-A63C-6B008CD4E616}"/>
              </a:ext>
            </a:extLst>
          </p:cNvPr>
          <p:cNvSpPr txBox="1"/>
          <p:nvPr/>
        </p:nvSpPr>
        <p:spPr>
          <a:xfrm>
            <a:off x="2963040" y="4073236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35C325-BCB4-4FCA-878F-02D0DA16149C}"/>
              </a:ext>
            </a:extLst>
          </p:cNvPr>
          <p:cNvSpPr txBox="1"/>
          <p:nvPr/>
        </p:nvSpPr>
        <p:spPr>
          <a:xfrm>
            <a:off x="4909704" y="4073236"/>
            <a:ext cx="61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F2EBCB-055F-4E33-87D4-C4CA3A7892DE}"/>
              </a:ext>
            </a:extLst>
          </p:cNvPr>
          <p:cNvSpPr txBox="1"/>
          <p:nvPr/>
        </p:nvSpPr>
        <p:spPr>
          <a:xfrm>
            <a:off x="5772150" y="4083627"/>
            <a:ext cx="168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Tuesdays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1B8F1D-C5E2-407B-B75A-FE0F29CF9D82}"/>
              </a:ext>
            </a:extLst>
          </p:cNvPr>
          <p:cNvSpPr txBox="1"/>
          <p:nvPr/>
        </p:nvSpPr>
        <p:spPr>
          <a:xfrm>
            <a:off x="4909704" y="4636943"/>
            <a:ext cx="78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ride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E2EBBB-9CBF-44E4-902C-71EF1F0D5673}"/>
              </a:ext>
            </a:extLst>
          </p:cNvPr>
          <p:cNvSpPr txBox="1"/>
          <p:nvPr/>
        </p:nvSpPr>
        <p:spPr>
          <a:xfrm>
            <a:off x="7008668" y="4613562"/>
            <a:ext cx="50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2F4568-C691-4C22-B7E1-81A307F98B8E}"/>
              </a:ext>
            </a:extLst>
          </p:cNvPr>
          <p:cNvSpPr txBox="1"/>
          <p:nvPr/>
        </p:nvSpPr>
        <p:spPr>
          <a:xfrm>
            <a:off x="7829549" y="4603169"/>
            <a:ext cx="210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Wednesdays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C94D3E-A1C1-4859-B1D3-8B93F2F76C0E}"/>
              </a:ext>
            </a:extLst>
          </p:cNvPr>
          <p:cNvSpPr txBox="1"/>
          <p:nvPr/>
        </p:nvSpPr>
        <p:spPr>
          <a:xfrm>
            <a:off x="3230138" y="5075227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7BBCBA-A487-4108-BD5C-B73C43663386}"/>
              </a:ext>
            </a:extLst>
          </p:cNvPr>
          <p:cNvSpPr txBox="1"/>
          <p:nvPr/>
        </p:nvSpPr>
        <p:spPr>
          <a:xfrm>
            <a:off x="5818909" y="5138305"/>
            <a:ext cx="55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519431-A087-4B7E-B2FC-809C00532013}"/>
              </a:ext>
            </a:extLst>
          </p:cNvPr>
          <p:cNvSpPr txBox="1"/>
          <p:nvPr/>
        </p:nvSpPr>
        <p:spPr>
          <a:xfrm>
            <a:off x="6685819" y="5138305"/>
            <a:ext cx="206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Thursdays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50CE57-99B4-4865-802B-2E17F0D8C128}"/>
              </a:ext>
            </a:extLst>
          </p:cNvPr>
          <p:cNvSpPr txBox="1"/>
          <p:nvPr/>
        </p:nvSpPr>
        <p:spPr>
          <a:xfrm>
            <a:off x="3075709" y="5683827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eat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E0D8FB-B205-4622-A4BA-DB8330005BC2}"/>
              </a:ext>
            </a:extLst>
          </p:cNvPr>
          <p:cNvSpPr txBox="1"/>
          <p:nvPr/>
        </p:nvSpPr>
        <p:spPr>
          <a:xfrm>
            <a:off x="6489123" y="5647459"/>
            <a:ext cx="51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10C59E-E908-4FEC-BDDD-AB38E289D4F5}"/>
              </a:ext>
            </a:extLst>
          </p:cNvPr>
          <p:cNvSpPr txBox="1"/>
          <p:nvPr/>
        </p:nvSpPr>
        <p:spPr>
          <a:xfrm>
            <a:off x="7260647" y="5637064"/>
            <a:ext cx="186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Fridays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F3B243-2A18-4A57-A4E8-FB8C07EADA9E}"/>
              </a:ext>
            </a:extLst>
          </p:cNvPr>
          <p:cNvSpPr txBox="1"/>
          <p:nvPr/>
        </p:nvSpPr>
        <p:spPr>
          <a:xfrm>
            <a:off x="3347503" y="6155883"/>
            <a:ext cx="11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visits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5CCE67-23FF-4B30-BA76-4D0D19598BC1}"/>
              </a:ext>
            </a:extLst>
          </p:cNvPr>
          <p:cNvSpPr txBox="1"/>
          <p:nvPr/>
        </p:nvSpPr>
        <p:spPr>
          <a:xfrm>
            <a:off x="6333259" y="6208568"/>
            <a:ext cx="55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196635-C3D1-4D9E-9693-E1E0D77F56F5}"/>
              </a:ext>
            </a:extLst>
          </p:cNvPr>
          <p:cNvSpPr txBox="1"/>
          <p:nvPr/>
        </p:nvSpPr>
        <p:spPr>
          <a:xfrm>
            <a:off x="7260647" y="6155883"/>
            <a:ext cx="202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Saturdays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EDB4978-9FE2-4CDD-BB26-DE1AD526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61" y="54485"/>
            <a:ext cx="9378413" cy="2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EF0E2-46A5-463C-8172-F7D020F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Lucida Sans Typewriter" panose="020B0509030504030204" pitchFamily="49" charset="0"/>
              </a:rPr>
              <a:t>Why is important to know the days of the week?</a:t>
            </a:r>
          </a:p>
        </p:txBody>
      </p:sp>
      <p:pic>
        <p:nvPicPr>
          <p:cNvPr id="4098" name="Picture 2" descr="Sabe qué es el Design Thinking?- EUCIM">
            <a:extLst>
              <a:ext uri="{FF2B5EF4-FFF2-40B4-BE49-F238E27FC236}">
                <a16:creationId xmlns:a16="http://schemas.microsoft.com/office/drawing/2014/main" id="{2F734C07-72DA-4EE4-BE99-59054B4C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7" y="2165638"/>
            <a:ext cx="74771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9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2895630"/>
            <a:ext cx="532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i="1" dirty="0">
                <a:cs typeface="Arial" panose="020B0604020202020204" pitchFamily="34" charset="0"/>
              </a:rPr>
              <a:t>English </a:t>
            </a:r>
            <a:r>
              <a:rPr lang="es-CL" sz="7200" b="1" i="1" dirty="0" err="1">
                <a:cs typeface="Arial" panose="020B0604020202020204" pitchFamily="34" charset="0"/>
              </a:rPr>
              <a:t>Class</a:t>
            </a:r>
            <a:r>
              <a:rPr lang="es-CL" sz="72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3968101"/>
            <a:ext cx="34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cs typeface="Arial" panose="020B0604020202020204" pitchFamily="34" charset="0"/>
              </a:rPr>
              <a:t>Second grade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MICROFONO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0" y="2240994"/>
            <a:ext cx="803733" cy="834619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22" y="2670692"/>
            <a:ext cx="1014759" cy="821616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99" y="3590995"/>
            <a:ext cx="1538721" cy="832907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3" y="4910748"/>
            <a:ext cx="781633" cy="9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days of the week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express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daily routines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4CC1431-2670-419B-A288-F237487A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7818"/>
            <a:ext cx="10515600" cy="1082820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hlinkClick r:id="rId2"/>
              </a:rPr>
              <a:t>https://www.youtube.com/watch?v=loINl3Ln6Ck</a:t>
            </a:r>
            <a:endParaRPr lang="en-US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D509D6-CB1B-4009-BF74-E55D1F1E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" y="1345980"/>
            <a:ext cx="12018095" cy="53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9941EB-DCCB-4E43-B22E-0B345A87C694}"/>
              </a:ext>
            </a:extLst>
          </p:cNvPr>
          <p:cNvSpPr txBox="1"/>
          <p:nvPr/>
        </p:nvSpPr>
        <p:spPr>
          <a:xfrm>
            <a:off x="2540578" y="927245"/>
            <a:ext cx="165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B179FA-E174-415E-943E-57CCC8A29F8C}"/>
              </a:ext>
            </a:extLst>
          </p:cNvPr>
          <p:cNvSpPr txBox="1"/>
          <p:nvPr/>
        </p:nvSpPr>
        <p:spPr>
          <a:xfrm>
            <a:off x="2540577" y="1767447"/>
            <a:ext cx="165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en-US" sz="5400" dirty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85F121-8604-46B0-8B7A-DCA16A54C06C}"/>
              </a:ext>
            </a:extLst>
          </p:cNvPr>
          <p:cNvSpPr txBox="1"/>
          <p:nvPr/>
        </p:nvSpPr>
        <p:spPr>
          <a:xfrm>
            <a:off x="2575574" y="2607649"/>
            <a:ext cx="158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5050"/>
                </a:solidFill>
                <a:latin typeface="Arial Black" panose="020B0A04020102020204" pitchFamily="34" charset="0"/>
              </a:rPr>
              <a:t>3</a:t>
            </a:r>
            <a:r>
              <a:rPr lang="en-US" sz="5400" dirty="0">
                <a:solidFill>
                  <a:srgbClr val="FF505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CC6C49-DA87-4CAB-8406-568424FBC0C6}"/>
              </a:ext>
            </a:extLst>
          </p:cNvPr>
          <p:cNvSpPr txBox="1"/>
          <p:nvPr/>
        </p:nvSpPr>
        <p:spPr>
          <a:xfrm>
            <a:off x="2575574" y="3362793"/>
            <a:ext cx="138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99"/>
                </a:solidFill>
                <a:latin typeface="Arial Black" panose="020B0A04020102020204" pitchFamily="34" charset="0"/>
              </a:rPr>
              <a:t>4</a:t>
            </a:r>
            <a:r>
              <a:rPr lang="en-US" sz="5400" dirty="0">
                <a:solidFill>
                  <a:srgbClr val="CC0099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BFE73A-0AD4-4226-9212-F5CCF3034FE5}"/>
              </a:ext>
            </a:extLst>
          </p:cNvPr>
          <p:cNvSpPr txBox="1"/>
          <p:nvPr/>
        </p:nvSpPr>
        <p:spPr>
          <a:xfrm>
            <a:off x="2575574" y="4109478"/>
            <a:ext cx="148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</a:rPr>
              <a:t>5</a:t>
            </a:r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0AE258-71E1-4065-A26D-3F508715D1A6}"/>
              </a:ext>
            </a:extLst>
          </p:cNvPr>
          <p:cNvSpPr txBox="1"/>
          <p:nvPr/>
        </p:nvSpPr>
        <p:spPr>
          <a:xfrm>
            <a:off x="2621647" y="4958139"/>
            <a:ext cx="138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5A7CB1-9555-44FF-A772-2731394BC43E}"/>
              </a:ext>
            </a:extLst>
          </p:cNvPr>
          <p:cNvSpPr txBox="1"/>
          <p:nvPr/>
        </p:nvSpPr>
        <p:spPr>
          <a:xfrm>
            <a:off x="2673601" y="5704824"/>
            <a:ext cx="138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1CF72"/>
                </a:solidFill>
                <a:latin typeface="Arial Black" panose="020B0A04020102020204" pitchFamily="34" charset="0"/>
              </a:rPr>
              <a:t>7</a:t>
            </a:r>
            <a:r>
              <a:rPr lang="en-US" sz="5400" dirty="0">
                <a:solidFill>
                  <a:srgbClr val="51CF7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51CF7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6346DE-6B66-43D1-B8C1-4DBF3303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87" y="0"/>
            <a:ext cx="503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do lo que necesitas saber sobre los challenges de internet ...">
            <a:extLst>
              <a:ext uri="{FF2B5EF4-FFF2-40B4-BE49-F238E27FC236}">
                <a16:creationId xmlns:a16="http://schemas.microsoft.com/office/drawing/2014/main" id="{D2D4B26C-483D-4445-8210-E4B8051F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8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8C08C7-2E6D-413E-9D8D-42C0D561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"/>
            <a:ext cx="12192000" cy="6846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3464F7-E1AA-4402-82FB-63F09F17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38" y="4364823"/>
            <a:ext cx="1688323" cy="3563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1B978D-7511-41C9-ADF6-A237C66D1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949" y="2230801"/>
            <a:ext cx="1673387" cy="3563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394280-6DE5-451B-B7BE-61AEF6407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44" y="2054188"/>
            <a:ext cx="1548894" cy="2623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BB749F-0C03-463B-B647-891D59799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1" y="2171139"/>
            <a:ext cx="1769918" cy="290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D1D21A-CB9A-4852-8982-17368787D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192" y="4721133"/>
            <a:ext cx="1533350" cy="2560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92CB3B-6154-4A89-981E-D8C5DA240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3200" y="4307084"/>
            <a:ext cx="1459417" cy="3201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F68AB2-3E16-462F-8AE1-869A8012E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202" y="4536569"/>
            <a:ext cx="1742530" cy="2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33FB46-DF1D-46A8-9F1A-D97A38BA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05"/>
            <a:ext cx="12192000" cy="68036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F5CEF6-A703-4DB6-A6D6-B62E52A60362}"/>
              </a:ext>
            </a:extLst>
          </p:cNvPr>
          <p:cNvSpPr txBox="1"/>
          <p:nvPr/>
        </p:nvSpPr>
        <p:spPr>
          <a:xfrm>
            <a:off x="5980064" y="1929777"/>
            <a:ext cx="273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FBAD5E-51C5-4B3E-AFFC-4FD4AEA7FD2E}"/>
              </a:ext>
            </a:extLst>
          </p:cNvPr>
          <p:cNvSpPr txBox="1"/>
          <p:nvPr/>
        </p:nvSpPr>
        <p:spPr>
          <a:xfrm>
            <a:off x="5980064" y="2514552"/>
            <a:ext cx="313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301D57-C14F-42F5-B4B3-ADECAB40CC66}"/>
              </a:ext>
            </a:extLst>
          </p:cNvPr>
          <p:cNvSpPr txBox="1"/>
          <p:nvPr/>
        </p:nvSpPr>
        <p:spPr>
          <a:xfrm>
            <a:off x="5980064" y="3099327"/>
            <a:ext cx="348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73DCC1-DC04-438A-8522-50613D0F7185}"/>
              </a:ext>
            </a:extLst>
          </p:cNvPr>
          <p:cNvSpPr txBox="1"/>
          <p:nvPr/>
        </p:nvSpPr>
        <p:spPr>
          <a:xfrm>
            <a:off x="5980064" y="3684102"/>
            <a:ext cx="273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5B9A9B-7453-4482-9776-A20D0BA67E4D}"/>
              </a:ext>
            </a:extLst>
          </p:cNvPr>
          <p:cNvSpPr txBox="1"/>
          <p:nvPr/>
        </p:nvSpPr>
        <p:spPr>
          <a:xfrm>
            <a:off x="6096000" y="4223905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84B7E6-29CA-4424-892A-33F5540072BE}"/>
              </a:ext>
            </a:extLst>
          </p:cNvPr>
          <p:cNvSpPr txBox="1"/>
          <p:nvPr/>
        </p:nvSpPr>
        <p:spPr>
          <a:xfrm>
            <a:off x="6096000" y="4808680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FC1B0A-8A0B-4F05-BCDD-BAD293BB95D3}"/>
              </a:ext>
            </a:extLst>
          </p:cNvPr>
          <p:cNvSpPr txBox="1"/>
          <p:nvPr/>
        </p:nvSpPr>
        <p:spPr>
          <a:xfrm>
            <a:off x="6052705" y="5393455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pic>
        <p:nvPicPr>
          <p:cNvPr id="11" name="Picture 2" descr="Look At The Picture Clipart">
            <a:extLst>
              <a:ext uri="{FF2B5EF4-FFF2-40B4-BE49-F238E27FC236}">
                <a16:creationId xmlns:a16="http://schemas.microsoft.com/office/drawing/2014/main" id="{759C3464-1E26-4802-AEF4-32E575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612">
            <a:off x="241189" y="230878"/>
            <a:ext cx="2640679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E67B0B-0361-49AE-83F8-F778E1F7A37A}"/>
              </a:ext>
            </a:extLst>
          </p:cNvPr>
          <p:cNvSpPr txBox="1"/>
          <p:nvPr/>
        </p:nvSpPr>
        <p:spPr>
          <a:xfrm>
            <a:off x="0" y="2222164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page 66</a:t>
            </a:r>
          </a:p>
        </p:txBody>
      </p:sp>
    </p:spTree>
    <p:extLst>
      <p:ext uri="{BB962C8B-B14F-4D97-AF65-F5344CB8AC3E}">
        <p14:creationId xmlns:p14="http://schemas.microsoft.com/office/powerpoint/2010/main" val="5222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234</Words>
  <Application>Microsoft Office PowerPoint</Application>
  <PresentationFormat>Panorámica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Comic Sans MS</vt:lpstr>
      <vt:lpstr>Gill Sans MT</vt:lpstr>
      <vt:lpstr>Gill Sans Ultra Bold Condensed</vt:lpstr>
      <vt:lpstr>Lucida Sans Typewriter</vt:lpstr>
      <vt:lpstr>Tema de Office</vt:lpstr>
      <vt:lpstr>Clase de la semana del 8 de junio al 12 de junio </vt:lpstr>
      <vt:lpstr>Presentación de PowerPoint</vt:lpstr>
      <vt:lpstr>Presentación de PowerPoint</vt:lpstr>
      <vt:lpstr>Dear all, here you have the objectives for today´s class</vt:lpstr>
      <vt:lpstr>https://www.youtube.com/watch?v=loINl3Ln6Ck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Why is important to know the days of the week?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Ferrada Ubilla</dc:creator>
  <cp:lastModifiedBy>Cesar Ferrada Ubilla</cp:lastModifiedBy>
  <cp:revision>50</cp:revision>
  <dcterms:created xsi:type="dcterms:W3CDTF">2020-05-10T01:13:42Z</dcterms:created>
  <dcterms:modified xsi:type="dcterms:W3CDTF">2020-06-04T18:51:58Z</dcterms:modified>
</cp:coreProperties>
</file>