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61" r:id="rId4"/>
    <p:sldId id="259" r:id="rId5"/>
    <p:sldId id="274" r:id="rId6"/>
    <p:sldId id="267" r:id="rId7"/>
    <p:sldId id="269" r:id="rId8"/>
    <p:sldId id="263" r:id="rId9"/>
    <p:sldId id="264" r:id="rId10"/>
    <p:sldId id="279" r:id="rId11"/>
    <p:sldId id="275" r:id="rId12"/>
    <p:sldId id="277" r:id="rId13"/>
    <p:sldId id="278" r:id="rId14"/>
    <p:sldId id="281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70"/>
    <p:restoredTop sz="94665"/>
  </p:normalViewPr>
  <p:slideViewPr>
    <p:cSldViewPr snapToGrid="0" snapToObjects="1">
      <p:cViewPr varScale="1">
        <p:scale>
          <a:sx n="76" d="100"/>
          <a:sy n="76" d="100"/>
        </p:scale>
        <p:origin x="22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950E3-891F-BD43-A9E6-19B111E0EF27}" type="datetimeFigureOut">
              <a:rPr lang="es-CL" smtClean="0"/>
              <a:t>02-06-20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E1F1A-9FAE-F443-A0D5-90E4C868F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141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E1F1A-9FAE-F443-A0D5-90E4C868F8CC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853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2C150-0D52-0344-8610-C40CBAEDF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D333C1-AAF2-AB44-BD16-CA4ED8077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818493-B5AB-7249-8009-E8DD1403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02-06-20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6E1157-19F2-2341-B1A7-1C8016D7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704AC1-DEAC-BD44-A998-4E60223D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610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E97BF-09BD-0E47-A0A7-4191BD3F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431652-0EC8-604B-88B8-DBE9ED181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09E1C4-2850-D14E-B8EE-2FA461B6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02-06-20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94DC78-D014-B944-97F8-5D8CB091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89C2E0-4179-0E48-949A-8B12D0E6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965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94F437-F141-CD48-8B9E-FEE97915E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8E1064-824C-134E-BBC0-D0577AEB1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A4E1E-9931-244D-BC55-E766D2C1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02-06-20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A0C29-1C75-E745-B5BF-B5173922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05767D-37E0-8245-8AA9-3C35372F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055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098EC-EC94-264A-9248-BF18D0971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4D63FC-89B9-B74D-8816-B6226BECE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178DEE-9B80-2048-BDFE-5F26E1A0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02-06-20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EE560F-BE0C-3A4B-AC06-9CB5E596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74B3B7-7557-9D44-8B55-001F6653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918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B674A-FEE4-E74C-8CF4-8EEF74ADA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AB64FE-EA65-4F41-AC88-054A2AA1A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2F5A37-20CD-CD4C-9FC3-0CBCA520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02-06-20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C4E2F7-5BB3-9C42-8D7C-5A4D0DDC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FB7597-10E2-1948-BF60-B8EA3F23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504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14EEFB-41CE-1148-8CFB-0E6D4E12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352FE3-0C7E-C54C-9745-96826688C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774168-4DE2-8840-A195-019C3A12A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972563-EB51-354C-B62E-33595789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02-06-20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D0DDEC-5F59-4147-854B-2CDCD9E3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F26D3B-3BAE-7647-A282-2A9A5C2F2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810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4E000-623B-9640-AFD9-FDA6B9CE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858166-9563-3A40-85F7-E35DECCD3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4D7764-3904-E747-980E-5DCF4AF7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3B1126-36E8-904E-B7EC-C47B867D3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EC83B8-E741-4A47-822F-4D6A384F5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A39AE06-27AE-6340-BB62-E090A878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02-06-20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DA3A54-934E-444F-8774-09EC020B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3D2503-2B23-6E49-83F9-67D60DCC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919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E7C4F-9AF8-2F4B-B02A-17FA31EB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BBA339-057A-B24A-A99B-8464A2B8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02-06-20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E5E0FE-9317-7441-A6EE-4AD39C10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83F5C1-1EA1-DD41-A15C-31A0851D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241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880B7A6-EAD6-1441-ABEB-186F89CD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02-06-20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37A3D2-050C-304A-BD52-27F1911C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BBB62D-E1DC-A24E-B34B-9DEADAE2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30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7232E-5AF2-FF45-9F84-7DF0AF22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3307A-289D-A941-9BBD-8817772E3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B9084E-7BF1-D24B-9385-75477B31F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EFA0C1-AD4C-4042-A79B-5F7B3F8CA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02-06-20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EE8ADE-0DA0-F340-85BD-3C3104BF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6F9CBE-59CD-C441-8DD2-FC3603C6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284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1EDE4-0726-F34E-B872-7BDF28A3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477F07-34EC-6040-BFBB-75F401A1F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CD3078-D63E-DB45-91EC-6FDF75AFB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DB7055-5901-CB4B-8D30-73851246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02-06-20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BBDD6C-33A9-D34F-B338-3DFCEFF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887596-924F-294E-B24A-C02E8636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194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7A8485-42DA-204D-B39E-627E0D6C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8C0519-0E7E-B64C-BC0B-6304D290D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13CE0B-0829-484E-A8D6-E475E4DE4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4F336-BBC8-A04A-86DF-700763C53D36}" type="datetimeFigureOut">
              <a:rPr lang="es-CL" smtClean="0"/>
              <a:t>02-06-20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31DA60-D77F-3543-8BA8-4739B9D5D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250535-3805-F94E-87CD-51902AB34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638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43FB-5B38-BB42-9934-AB510167B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¡Bienvenidos 2º básicos!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9B63429-0964-2640-B480-F107976247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8" y="477996"/>
            <a:ext cx="957580" cy="12936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8825A43-9F29-BF44-861E-8EB139A90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90" y="3862011"/>
            <a:ext cx="2309148" cy="28749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C19E9A5-6C82-C848-9EF1-003601129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515" y="4068794"/>
            <a:ext cx="2208970" cy="266818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B9AEDCC-5A08-1E44-ACEB-61874C59C8C0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42F1DDF-7798-954E-B030-75AA5DA12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" y="3862011"/>
            <a:ext cx="2309148" cy="28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7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6F49028-4ED2-B142-9A49-1494406E6E9A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2723714-7DED-F544-9B33-A5654D5D5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269" y="439895"/>
            <a:ext cx="10515600" cy="1325563"/>
          </a:xfrm>
        </p:spPr>
        <p:txBody>
          <a:bodyPr/>
          <a:lstStyle/>
          <a:p>
            <a:pPr algn="ctr"/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No olvidar…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C82D89-1E2F-8542-BA9E-9ED2AACFA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456" y="3379247"/>
            <a:ext cx="5842000" cy="5715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F3D9F4B-EED0-4045-BFE0-ED7A46ADE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456" y="4382711"/>
            <a:ext cx="4533900" cy="698500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2C0A42C-A445-5445-9417-18082B71915C}"/>
              </a:ext>
            </a:extLst>
          </p:cNvPr>
          <p:cNvCxnSpPr/>
          <p:nvPr/>
        </p:nvCxnSpPr>
        <p:spPr>
          <a:xfrm>
            <a:off x="1698171" y="2541319"/>
            <a:ext cx="0" cy="357447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C23D0DA9-220A-2D4B-86D0-D741BE05DF19}"/>
              </a:ext>
            </a:extLst>
          </p:cNvPr>
          <p:cNvSpPr txBox="1">
            <a:spLocks/>
          </p:cNvSpPr>
          <p:nvPr/>
        </p:nvSpPr>
        <p:spPr>
          <a:xfrm>
            <a:off x="0" y="1933694"/>
            <a:ext cx="4148138" cy="439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L" sz="24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s-CL" sz="3300" dirty="0">
                <a:solidFill>
                  <a:srgbClr val="0070C0"/>
                </a:solidFill>
                <a:latin typeface="Comic Sans MS" panose="030F0902030302020204" pitchFamily="66" charset="0"/>
              </a:rPr>
              <a:t>LINEA DE PARTIDA</a:t>
            </a:r>
          </a:p>
          <a:p>
            <a:pPr algn="ctr"/>
            <a:endParaRPr lang="es-CL" sz="24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14" name="Llamada rectangular redondeada 13">
            <a:extLst>
              <a:ext uri="{FF2B5EF4-FFF2-40B4-BE49-F238E27FC236}">
                <a16:creationId xmlns:a16="http://schemas.microsoft.com/office/drawing/2014/main" id="{20D598A2-28A8-134E-926A-FBF563E70C39}"/>
              </a:ext>
            </a:extLst>
          </p:cNvPr>
          <p:cNvSpPr/>
          <p:nvPr/>
        </p:nvSpPr>
        <p:spPr>
          <a:xfrm>
            <a:off x="4115331" y="1582714"/>
            <a:ext cx="4620039" cy="2745841"/>
          </a:xfrm>
          <a:prstGeom prst="wedgeRoundRectCallout">
            <a:avLst>
              <a:gd name="adj1" fmla="val 64515"/>
              <a:gd name="adj2" fmla="val 385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Comic Sans MS" panose="030F0902030302020204" pitchFamily="66" charset="0"/>
              </a:rPr>
              <a:t>Para comparar hay que asegurarse de tener la misma unidad de medida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15089F8-46B7-944D-81BE-1B35CD153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969" y="3643728"/>
            <a:ext cx="2309148" cy="28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6F49028-4ED2-B142-9A49-1494406E6E9A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2723714-7DED-F544-9B33-A5654D5D5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03" y="551369"/>
            <a:ext cx="10515600" cy="1325563"/>
          </a:xfrm>
        </p:spPr>
        <p:txBody>
          <a:bodyPr/>
          <a:lstStyle/>
          <a:p>
            <a:pPr algn="ctr"/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Ahora te toca a ti…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9BED83C-311F-BE4A-84B6-8852D443079C}"/>
              </a:ext>
            </a:extLst>
          </p:cNvPr>
          <p:cNvSpPr txBox="1">
            <a:spLocks/>
          </p:cNvSpPr>
          <p:nvPr/>
        </p:nvSpPr>
        <p:spPr>
          <a:xfrm>
            <a:off x="838199" y="2059747"/>
            <a:ext cx="10515600" cy="1811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Vamos a usar:</a:t>
            </a:r>
          </a:p>
          <a:p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Una hoja o tu cuarderno.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Un lápiz.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Dos unidades de medida diferentes.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6A4727A-133A-2A49-ADA8-262746824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0" y="4375626"/>
            <a:ext cx="1660692" cy="23019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6531BF9-FF89-D146-A42D-5AAEEBF33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930" y="4227616"/>
            <a:ext cx="1967807" cy="24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2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6F49028-4ED2-B142-9A49-1494406E6E9A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2723714-7DED-F544-9B33-A5654D5D5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03" y="551369"/>
            <a:ext cx="10515600" cy="1325563"/>
          </a:xfrm>
        </p:spPr>
        <p:txBody>
          <a:bodyPr/>
          <a:lstStyle/>
          <a:p>
            <a:pPr algn="ctr"/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Instrucciones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9BED83C-311F-BE4A-84B6-8852D443079C}"/>
              </a:ext>
            </a:extLst>
          </p:cNvPr>
          <p:cNvSpPr txBox="1">
            <a:spLocks/>
          </p:cNvSpPr>
          <p:nvPr/>
        </p:nvSpPr>
        <p:spPr>
          <a:xfrm>
            <a:off x="838199" y="1750988"/>
            <a:ext cx="10515600" cy="1811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es-C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En una hoja, dibuja el contorno de uno de tus pies.</a:t>
            </a:r>
          </a:p>
          <a:p>
            <a:endParaRPr lang="es-CL" sz="32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6A4727A-133A-2A49-ADA8-262746824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737" y="4370120"/>
            <a:ext cx="1561859" cy="216497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82FC7FD-9847-0742-9DF7-35ADFA782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376" y="3216937"/>
            <a:ext cx="2819400" cy="28829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DD77210-32ED-FF46-8B9D-0274CFE04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16358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2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6F49028-4ED2-B142-9A49-1494406E6E9A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9BED83C-311F-BE4A-84B6-8852D443079C}"/>
              </a:ext>
            </a:extLst>
          </p:cNvPr>
          <p:cNvSpPr txBox="1">
            <a:spLocks/>
          </p:cNvSpPr>
          <p:nvPr/>
        </p:nvSpPr>
        <p:spPr>
          <a:xfrm>
            <a:off x="838199" y="466320"/>
            <a:ext cx="10515600" cy="1811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2. Una vez dibujado, deberás medir el largo de tu pie, usando dos unidades de medidas distinta.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2DD6F9-939E-434F-AE79-821983146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279" y="2558511"/>
            <a:ext cx="3398714" cy="33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7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6F49028-4ED2-B142-9A49-1494406E6E9A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9BED83C-311F-BE4A-84B6-8852D443079C}"/>
              </a:ext>
            </a:extLst>
          </p:cNvPr>
          <p:cNvSpPr txBox="1">
            <a:spLocks/>
          </p:cNvSpPr>
          <p:nvPr/>
        </p:nvSpPr>
        <p:spPr>
          <a:xfrm>
            <a:off x="964914" y="701723"/>
            <a:ext cx="10515600" cy="492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2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s-C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¿Qué unidades de medida usaste?</a:t>
            </a:r>
          </a:p>
          <a:p>
            <a:endParaRPr lang="es-CL" sz="32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endParaRPr lang="es-CL" sz="32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s-C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¿Obtuviste la misma longitud con las dos unidades de medida? ¿por qué?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66455BB-A133-4749-BAEF-8B03FE09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46" y="466320"/>
            <a:ext cx="10515600" cy="1325563"/>
          </a:xfrm>
        </p:spPr>
        <p:txBody>
          <a:bodyPr/>
          <a:lstStyle/>
          <a:p>
            <a:pPr algn="ctr"/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Para reflexionar....</a:t>
            </a:r>
            <a:b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</a:br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6807FB1-001B-9D43-A41F-24D859229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97326">
            <a:off x="8969734" y="4354374"/>
            <a:ext cx="1999989" cy="253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8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43FB-5B38-BB42-9934-AB510167B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267557"/>
            <a:ext cx="9144000" cy="2387600"/>
          </a:xfrm>
        </p:spPr>
        <p:txBody>
          <a:bodyPr>
            <a:normAutofit fontScale="90000"/>
          </a:bodyPr>
          <a:lstStyle/>
          <a:p>
            <a:pPr algn="just"/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Comprensión de la unidad:</a:t>
            </a:r>
            <a:r>
              <a:rPr lang="es-CL" b="1" dirty="0">
                <a:solidFill>
                  <a:srgbClr val="0070C0"/>
                </a:solidFill>
              </a:rPr>
              <a:t> </a:t>
            </a:r>
            <a:r>
              <a:rPr lang="es-CL" sz="4400" dirty="0">
                <a:solidFill>
                  <a:schemeClr val="accent2"/>
                </a:solidFill>
                <a:latin typeface="Comic Sans MS" panose="030F0902030302020204" pitchFamily="66" charset="0"/>
              </a:rPr>
              <a:t>Determinar la longitud de objetos, usando unidades de medidas no estandarizadas y unidades estandarizadas (cm y m) para tomar buenas decisiones.</a:t>
            </a:r>
            <a:endParaRPr lang="es-CL" sz="4900" dirty="0">
              <a:solidFill>
                <a:schemeClr val="accent2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B9AEDCC-5A08-1E44-ACEB-61874C59C8C0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856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9E7B6-0D3E-074B-8001-226FD590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660" y="270824"/>
            <a:ext cx="10515600" cy="1325563"/>
          </a:xfrm>
        </p:spPr>
        <p:txBody>
          <a:bodyPr/>
          <a:lstStyle/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¿Qué vamos a aprender?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7461DE2-2A81-AF49-9547-B13461F4BF0D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A8B52EA-D65C-314A-8E75-659C2C2B0F2E}"/>
              </a:ext>
            </a:extLst>
          </p:cNvPr>
          <p:cNvSpPr txBox="1">
            <a:spLocks/>
          </p:cNvSpPr>
          <p:nvPr/>
        </p:nvSpPr>
        <p:spPr>
          <a:xfrm>
            <a:off x="1110056" y="2148962"/>
            <a:ext cx="10515600" cy="197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¿Para qué nos sirve?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D7FE636-8A35-4745-A455-80DC64C87595}"/>
              </a:ext>
            </a:extLst>
          </p:cNvPr>
          <p:cNvSpPr txBox="1">
            <a:spLocks/>
          </p:cNvSpPr>
          <p:nvPr/>
        </p:nvSpPr>
        <p:spPr>
          <a:xfrm>
            <a:off x="838199" y="16814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>
                <a:solidFill>
                  <a:schemeClr val="accent2"/>
                </a:solidFill>
                <a:latin typeface="Comic Sans MS" panose="030F0902030302020204" pitchFamily="66" charset="0"/>
              </a:rPr>
              <a:t>Medir y comparar longitudes usando unidades de medida no estandarizadas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BCA7D72-7475-5A43-BAC0-2F90216DA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89" y="4358802"/>
            <a:ext cx="1505334" cy="23781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6A025D3-06AE-4442-BEFF-FF77D3A42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580" y="3995531"/>
            <a:ext cx="3221079" cy="24158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E21F9D-B0A8-0B45-8877-5B9DBB72C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516" y="4024760"/>
            <a:ext cx="2580217" cy="25687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439937F-F26E-2C4E-A9CB-E69B73AB0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6613" y="3995531"/>
            <a:ext cx="3725333" cy="23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2711C7B-5378-AD4E-8D75-0E830DF90C98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3A8A2B5-2569-8942-BD35-9B133C8C4665}"/>
              </a:ext>
            </a:extLst>
          </p:cNvPr>
          <p:cNvSpPr txBox="1">
            <a:spLocks/>
          </p:cNvSpPr>
          <p:nvPr/>
        </p:nvSpPr>
        <p:spPr>
          <a:xfrm>
            <a:off x="999976" y="4873157"/>
            <a:ext cx="5443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L" sz="32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Marcador de contenido 16">
            <a:extLst>
              <a:ext uri="{FF2B5EF4-FFF2-40B4-BE49-F238E27FC236}">
                <a16:creationId xmlns:a16="http://schemas.microsoft.com/office/drawing/2014/main" id="{B5AFDC73-58B8-F64C-8533-10A14F8C9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8231" y="1963554"/>
            <a:ext cx="5990955" cy="1301518"/>
          </a:xfrm>
        </p:spPr>
      </p:pic>
      <p:sp>
        <p:nvSpPr>
          <p:cNvPr id="9" name="Llamada rectangular redondeada 8">
            <a:extLst>
              <a:ext uri="{FF2B5EF4-FFF2-40B4-BE49-F238E27FC236}">
                <a16:creationId xmlns:a16="http://schemas.microsoft.com/office/drawing/2014/main" id="{4BE6C52B-F9CF-DC4B-A60C-31006A93ED0C}"/>
              </a:ext>
            </a:extLst>
          </p:cNvPr>
          <p:cNvSpPr/>
          <p:nvPr/>
        </p:nvSpPr>
        <p:spPr>
          <a:xfrm>
            <a:off x="5560345" y="3727678"/>
            <a:ext cx="4066545" cy="2730818"/>
          </a:xfrm>
          <a:prstGeom prst="wedgeRoundRectCallout">
            <a:avLst>
              <a:gd name="adj1" fmla="val -22001"/>
              <a:gd name="adj2" fmla="val -725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Comic Sans MS" panose="030F0902030302020204" pitchFamily="66" charset="0"/>
              </a:rPr>
              <a:t>Los clips representan una unidad de medida NO ESTANDARIZADA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7EEE6E2-BF8F-4D49-B690-46ADC60DE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273" y="4015526"/>
            <a:ext cx="1680225" cy="265447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0D3FF106-6285-F649-9574-6B758F7E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58" y="331424"/>
            <a:ext cx="10515600" cy="1325563"/>
          </a:xfrm>
        </p:spPr>
        <p:txBody>
          <a:bodyPr/>
          <a:lstStyle/>
          <a:p>
            <a:pPr algn="ctr"/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Recordemos</a:t>
            </a:r>
          </a:p>
        </p:txBody>
      </p:sp>
    </p:spTree>
    <p:extLst>
      <p:ext uri="{BB962C8B-B14F-4D97-AF65-F5344CB8AC3E}">
        <p14:creationId xmlns:p14="http://schemas.microsoft.com/office/powerpoint/2010/main" val="426101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BE4F62-8308-9B4D-8253-0C2B9239BF8D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952716FA-97A7-0148-BA90-1608350A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6821" y="320176"/>
            <a:ext cx="10515600" cy="1325563"/>
          </a:xfrm>
        </p:spPr>
        <p:txBody>
          <a:bodyPr/>
          <a:lstStyle/>
          <a:p>
            <a:pPr algn="ctr"/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¿Cuántos       miden de largo?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5BEDD1-2EA9-BC4B-BDB7-E3D6A1A1D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31" y="1341912"/>
            <a:ext cx="3763152" cy="35731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37BEFD2-BE73-134B-AB9D-EEEDB4932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76" y="1341912"/>
            <a:ext cx="4218192" cy="450918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18019BC-8BF4-CD4F-BC65-32EB6FE9D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264246" y="3647266"/>
            <a:ext cx="742684" cy="74268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F8322F4-0FE8-334F-8882-2B3C5C222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942561" y="3647266"/>
            <a:ext cx="742684" cy="74268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27EFCE2-340F-B242-8A1A-33EE3EF9F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632405" y="3663889"/>
            <a:ext cx="742684" cy="74268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14899E3-E6E1-0A44-8C54-1B72EA4A5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338418" y="3663889"/>
            <a:ext cx="742684" cy="74268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9602EC8-7BCF-1E42-94F2-282014F9B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030979" y="3663888"/>
            <a:ext cx="742684" cy="74268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2AC6F1A-1E82-CD40-B816-9635CF08F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053101" y="2444211"/>
            <a:ext cx="742684" cy="74268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5A2FA6B-DB6C-7248-8FBE-96EE6D4C1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041225" y="3192890"/>
            <a:ext cx="742684" cy="74268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E77E3BA-0192-504D-B041-6F0C043BC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034106" y="3941569"/>
            <a:ext cx="742684" cy="74268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9A18B55-C119-354A-B120-97BBEE8D0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034106" y="4696245"/>
            <a:ext cx="742684" cy="74268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DE36EDA-342F-7C43-A2EB-B1C8DCFAA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053101" y="1724836"/>
            <a:ext cx="742684" cy="74268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675A766-C8E9-EA44-AA11-CE6FB0B52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924106" y="5479752"/>
            <a:ext cx="742684" cy="74268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0626722-9B43-B845-9315-946339B22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38797" y="5479752"/>
            <a:ext cx="742684" cy="74268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DB88125-3AC4-B740-8074-B49BA871B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328941" y="5479752"/>
            <a:ext cx="742684" cy="74268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CFDEA89-EAEB-EA49-A2AD-1388C8B5B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025962" y="5479752"/>
            <a:ext cx="742684" cy="74268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A3338DD1-BEAA-8C45-9F66-2DFD9ED94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58" y="4548143"/>
            <a:ext cx="1316865" cy="2080425"/>
          </a:xfrm>
          <a:prstGeom prst="rect">
            <a:avLst/>
          </a:prstGeom>
        </p:spPr>
      </p:pic>
      <p:sp>
        <p:nvSpPr>
          <p:cNvPr id="30" name="Llamada rectangular redondeada 29">
            <a:extLst>
              <a:ext uri="{FF2B5EF4-FFF2-40B4-BE49-F238E27FC236}">
                <a16:creationId xmlns:a16="http://schemas.microsoft.com/office/drawing/2014/main" id="{842937E2-13AE-2C40-8698-8C56F26D760D}"/>
              </a:ext>
            </a:extLst>
          </p:cNvPr>
          <p:cNvSpPr/>
          <p:nvPr/>
        </p:nvSpPr>
        <p:spPr>
          <a:xfrm>
            <a:off x="2433062" y="2511176"/>
            <a:ext cx="4620039" cy="2745841"/>
          </a:xfrm>
          <a:prstGeom prst="wedgeRoundRectCallout">
            <a:avLst>
              <a:gd name="adj1" fmla="val -68117"/>
              <a:gd name="adj2" fmla="val 359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Comic Sans MS" panose="030F0902030302020204" pitchFamily="66" charset="0"/>
              </a:rPr>
              <a:t>Para expresar la longitud, usaremos la palabra unidad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E2A8C568-8239-7E43-9F69-B48700188E6E}"/>
              </a:ext>
            </a:extLst>
          </p:cNvPr>
          <p:cNvSpPr txBox="1">
            <a:spLocks/>
          </p:cNvSpPr>
          <p:nvPr/>
        </p:nvSpPr>
        <p:spPr>
          <a:xfrm>
            <a:off x="5293158" y="1374253"/>
            <a:ext cx="4148138" cy="439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L" sz="24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s-CL" sz="3300" dirty="0">
                <a:solidFill>
                  <a:srgbClr val="0070C0"/>
                </a:solidFill>
                <a:latin typeface="Comic Sans MS" panose="030F0902030302020204" pitchFamily="66" charset="0"/>
              </a:rPr>
              <a:t>LARGO</a:t>
            </a:r>
          </a:p>
          <a:p>
            <a:pPr algn="ctr"/>
            <a:endParaRPr lang="es-CL" sz="24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1AF6CA4A-FD29-E449-B668-EEBF7FE6670C}"/>
              </a:ext>
            </a:extLst>
          </p:cNvPr>
          <p:cNvSpPr txBox="1">
            <a:spLocks/>
          </p:cNvSpPr>
          <p:nvPr/>
        </p:nvSpPr>
        <p:spPr>
          <a:xfrm>
            <a:off x="7124038" y="5982038"/>
            <a:ext cx="4148138" cy="439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L" sz="24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s-CL" sz="3300" dirty="0">
                <a:solidFill>
                  <a:srgbClr val="0070C0"/>
                </a:solidFill>
                <a:latin typeface="Comic Sans MS" panose="030F0902030302020204" pitchFamily="66" charset="0"/>
              </a:rPr>
              <a:t>ANCHO</a:t>
            </a:r>
          </a:p>
          <a:p>
            <a:pPr algn="ctr"/>
            <a:endParaRPr lang="es-CL" sz="24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400064FC-670C-5A47-A59A-F2B206C8E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815867" y="599228"/>
            <a:ext cx="742684" cy="74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1BDC289-3C21-5C44-A08D-4F307F00A588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9B1BA8B-F387-AD42-96BE-026DA26E6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254" y="635698"/>
            <a:ext cx="82677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3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33611-7FBF-B643-85C4-54E6477C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b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</a:b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72F23C9-6C89-C04E-8138-3367E0732061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A9984CF-5CE4-784A-A7C6-FD220023A42D}"/>
              </a:ext>
            </a:extLst>
          </p:cNvPr>
          <p:cNvSpPr txBox="1">
            <a:spLocks/>
          </p:cNvSpPr>
          <p:nvPr/>
        </p:nvSpPr>
        <p:spPr>
          <a:xfrm>
            <a:off x="838199" y="658786"/>
            <a:ext cx="10515600" cy="1213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L" u="sng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20E788E-33F2-904A-A33D-C99F4F8D8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65" y="456272"/>
            <a:ext cx="7424552" cy="603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9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BE4F62-8308-9B4D-8253-0C2B9239BF8D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F4C063F6-ED4C-8B48-B09E-469F65941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595" y="1656987"/>
            <a:ext cx="5794086" cy="1632776"/>
          </a:xfr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A17812-7C92-B046-96F2-42DBFD03E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416" y="4094644"/>
            <a:ext cx="5215742" cy="2046176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952716FA-97A7-0148-BA90-1608350A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58" y="331424"/>
            <a:ext cx="10515600" cy="1325563"/>
          </a:xfrm>
        </p:spPr>
        <p:txBody>
          <a:bodyPr/>
          <a:lstStyle/>
          <a:p>
            <a:pPr algn="ctr"/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¿Cuántas unidades miden de largo?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9C94C5A9-D332-AB48-B837-1FB0101BA7EF}"/>
              </a:ext>
            </a:extLst>
          </p:cNvPr>
          <p:cNvSpPr txBox="1">
            <a:spLocks/>
          </p:cNvSpPr>
          <p:nvPr/>
        </p:nvSpPr>
        <p:spPr>
          <a:xfrm>
            <a:off x="-143187" y="3342665"/>
            <a:ext cx="8384663" cy="751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El pan mide aproximadamente 7 </a:t>
            </a:r>
            <a:r>
              <a:rPr lang="es-CL" sz="2400" dirty="0">
                <a:solidFill>
                  <a:schemeClr val="accent2"/>
                </a:solidFill>
                <a:latin typeface="Comic Sans MS" panose="030F0902030302020204" pitchFamily="66" charset="0"/>
              </a:rPr>
              <a:t>unidades</a:t>
            </a:r>
            <a:r>
              <a:rPr lang="es-CL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 de largo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07C6C838-86A1-AD44-B9C7-C57676342E4B}"/>
              </a:ext>
            </a:extLst>
          </p:cNvPr>
          <p:cNvSpPr txBox="1">
            <a:spLocks/>
          </p:cNvSpPr>
          <p:nvPr/>
        </p:nvSpPr>
        <p:spPr>
          <a:xfrm>
            <a:off x="3705638" y="5907086"/>
            <a:ext cx="8384663" cy="751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El choclo mide aproximadamente 10 </a:t>
            </a:r>
            <a:r>
              <a:rPr lang="es-CL" sz="2400" dirty="0">
                <a:solidFill>
                  <a:schemeClr val="accent2"/>
                </a:solidFill>
                <a:latin typeface="Comic Sans MS" panose="030F0902030302020204" pitchFamily="66" charset="0"/>
              </a:rPr>
              <a:t>unidades</a:t>
            </a:r>
            <a:r>
              <a:rPr lang="es-CL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 de largo</a:t>
            </a:r>
          </a:p>
        </p:txBody>
      </p:sp>
    </p:spTree>
    <p:extLst>
      <p:ext uri="{BB962C8B-B14F-4D97-AF65-F5344CB8AC3E}">
        <p14:creationId xmlns:p14="http://schemas.microsoft.com/office/powerpoint/2010/main" val="26285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6F49028-4ED2-B142-9A49-1494406E6E9A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2723714-7DED-F544-9B33-A5654D5D5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77" y="1532425"/>
            <a:ext cx="10515600" cy="1325563"/>
          </a:xfrm>
        </p:spPr>
        <p:txBody>
          <a:bodyPr/>
          <a:lstStyle/>
          <a:p>
            <a:pPr algn="ctr"/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¿Qué objeto es más largo el pan o el choclo?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2792A48-48A8-1D45-AF00-04E1DC160289}"/>
              </a:ext>
            </a:extLst>
          </p:cNvPr>
          <p:cNvSpPr txBox="1">
            <a:spLocks/>
          </p:cNvSpPr>
          <p:nvPr/>
        </p:nvSpPr>
        <p:spPr>
          <a:xfrm>
            <a:off x="667177" y="31454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¿Qué te hace decir eso?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EC19C1E-FEFB-314D-8CBC-8A91C402E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69" y="3568126"/>
            <a:ext cx="2208970" cy="306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4759</TotalTime>
  <Words>233</Words>
  <Application>Microsoft Macintosh PowerPoint</Application>
  <PresentationFormat>Panorámica</PresentationFormat>
  <Paragraphs>40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Tema de Office</vt:lpstr>
      <vt:lpstr>¡Bienvenidos 2º básicos!</vt:lpstr>
      <vt:lpstr>Comprensión de la unidad: Determinar la longitud de objetos, usando unidades de medidas no estandarizadas y unidades estandarizadas (cm y m) para tomar buenas decisiones.</vt:lpstr>
      <vt:lpstr>¿Qué vamos a aprender?</vt:lpstr>
      <vt:lpstr>Recordemos</vt:lpstr>
      <vt:lpstr>¿Cuántos       miden de largo?</vt:lpstr>
      <vt:lpstr>Presentación de PowerPoint</vt:lpstr>
      <vt:lpstr> </vt:lpstr>
      <vt:lpstr>¿Cuántas unidades miden de largo?</vt:lpstr>
      <vt:lpstr>¿Qué objeto es más largo el pan o el choclo?</vt:lpstr>
      <vt:lpstr>No olvidar…</vt:lpstr>
      <vt:lpstr>Ahora te toca a ti…</vt:lpstr>
      <vt:lpstr>Instrucciones</vt:lpstr>
      <vt:lpstr>Presentación de PowerPoint</vt:lpstr>
      <vt:lpstr>Para reflexionar....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 2º básicos!</dc:title>
  <dc:creator>Microsoft Office User</dc:creator>
  <cp:lastModifiedBy>Microsoft Office User</cp:lastModifiedBy>
  <cp:revision>55</cp:revision>
  <dcterms:created xsi:type="dcterms:W3CDTF">2020-05-05T14:55:47Z</dcterms:created>
  <dcterms:modified xsi:type="dcterms:W3CDTF">2020-06-04T15:01:55Z</dcterms:modified>
</cp:coreProperties>
</file>