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56" r:id="rId4"/>
    <p:sldId id="257" r:id="rId5"/>
    <p:sldId id="259" r:id="rId6"/>
    <p:sldId id="283" r:id="rId7"/>
    <p:sldId id="281" r:id="rId8"/>
    <p:sldId id="285" r:id="rId9"/>
    <p:sldId id="284" r:id="rId10"/>
    <p:sldId id="286" r:id="rId11"/>
    <p:sldId id="287" r:id="rId12"/>
    <p:sldId id="288" r:id="rId13"/>
    <p:sldId id="289" r:id="rId14"/>
    <p:sldId id="290" r:id="rId15"/>
    <p:sldId id="282" r:id="rId16"/>
    <p:sldId id="277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B26"/>
    <a:srgbClr val="ED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F7F7F-AFE3-7E4B-B9E1-220A3E89FD66}" type="doc">
      <dgm:prSet loTypeId="urn:microsoft.com/office/officeart/2008/layout/RadialCluster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72F79B-EA35-2246-8A1D-AE532288C444}">
      <dgm:prSet phldrT="[Texto]" custT="1"/>
      <dgm:spPr>
        <a:solidFill>
          <a:srgbClr val="B83B26"/>
        </a:solidFill>
      </dgm:spPr>
      <dgm:t>
        <a:bodyPr/>
        <a:lstStyle/>
        <a:p>
          <a:r>
            <a:rPr lang="es-ES" sz="3500" dirty="0"/>
            <a:t> Vertebrados </a:t>
          </a:r>
        </a:p>
      </dgm:t>
    </dgm:pt>
    <dgm:pt modelId="{9B810553-2A00-084B-B664-B609034BC874}" type="parTrans" cxnId="{57986C41-DA09-2442-8C4D-CCB306B74FC5}">
      <dgm:prSet/>
      <dgm:spPr/>
      <dgm:t>
        <a:bodyPr/>
        <a:lstStyle/>
        <a:p>
          <a:endParaRPr lang="es-ES"/>
        </a:p>
      </dgm:t>
    </dgm:pt>
    <dgm:pt modelId="{0E25A0BB-DE2D-684C-958E-A3941133D5B1}" type="sibTrans" cxnId="{57986C41-DA09-2442-8C4D-CCB306B74FC5}">
      <dgm:prSet/>
      <dgm:spPr/>
      <dgm:t>
        <a:bodyPr/>
        <a:lstStyle/>
        <a:p>
          <a:endParaRPr lang="es-ES"/>
        </a:p>
      </dgm:t>
    </dgm:pt>
    <dgm:pt modelId="{1EB0EE7E-E8E9-6C49-ABCE-74B1E93B844F}">
      <dgm:prSet phldrT="[Texto]"/>
      <dgm:spPr/>
      <dgm:t>
        <a:bodyPr/>
        <a:lstStyle/>
        <a:p>
          <a:r>
            <a:rPr lang="es-ES" dirty="0"/>
            <a:t>Aves</a:t>
          </a:r>
        </a:p>
      </dgm:t>
    </dgm:pt>
    <dgm:pt modelId="{443A6935-BC39-BA4D-BF76-5D14754B220F}" type="parTrans" cxnId="{D01784BB-2BCC-2546-82DA-801D07E3B153}">
      <dgm:prSet/>
      <dgm:spPr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7DCA5D1C-5C4D-784C-A49B-DB4387365B13}" type="sibTrans" cxnId="{D01784BB-2BCC-2546-82DA-801D07E3B153}">
      <dgm:prSet/>
      <dgm:spPr/>
      <dgm:t>
        <a:bodyPr/>
        <a:lstStyle/>
        <a:p>
          <a:endParaRPr lang="es-ES"/>
        </a:p>
      </dgm:t>
    </dgm:pt>
    <dgm:pt modelId="{CB953A4B-68C4-8C49-AD5B-C9F4D516B0DC}">
      <dgm:prSet phldrT="[Texto]"/>
      <dgm:spPr/>
      <dgm:t>
        <a:bodyPr/>
        <a:lstStyle/>
        <a:p>
          <a:r>
            <a:rPr lang="es-ES" dirty="0"/>
            <a:t>Mamíferos</a:t>
          </a:r>
        </a:p>
      </dgm:t>
    </dgm:pt>
    <dgm:pt modelId="{9B556B3E-ABAF-E340-81BA-EDF128A42E18}" type="parTrans" cxnId="{512103F5-2A80-5449-87C3-88989C1DC005}">
      <dgm:prSet/>
      <dgm:spPr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66086D97-FD54-9A46-8574-625EE6A006C0}" type="sibTrans" cxnId="{512103F5-2A80-5449-87C3-88989C1DC005}">
      <dgm:prSet/>
      <dgm:spPr/>
      <dgm:t>
        <a:bodyPr/>
        <a:lstStyle/>
        <a:p>
          <a:endParaRPr lang="es-ES"/>
        </a:p>
      </dgm:t>
    </dgm:pt>
    <dgm:pt modelId="{51E345F0-5994-584E-8AC4-723688511B4D}">
      <dgm:prSet phldrT="[Texto]"/>
      <dgm:spPr/>
      <dgm:t>
        <a:bodyPr/>
        <a:lstStyle/>
        <a:p>
          <a:r>
            <a:rPr lang="es-ES" dirty="0"/>
            <a:t>Peces </a:t>
          </a:r>
        </a:p>
      </dgm:t>
    </dgm:pt>
    <dgm:pt modelId="{C0FFE307-4F86-594B-9CC9-9434B1D89D8E}" type="parTrans" cxnId="{72D3D5C3-EF36-BA42-A888-4965087F5860}">
      <dgm:prSet/>
      <dgm:spPr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513A43B3-1167-9E4A-87D7-09E63D9A06FF}" type="sibTrans" cxnId="{72D3D5C3-EF36-BA42-A888-4965087F5860}">
      <dgm:prSet/>
      <dgm:spPr/>
      <dgm:t>
        <a:bodyPr/>
        <a:lstStyle/>
        <a:p>
          <a:endParaRPr lang="es-ES"/>
        </a:p>
      </dgm:t>
    </dgm:pt>
    <dgm:pt modelId="{0A271C1F-3AE5-D246-AA64-63341AA8716C}">
      <dgm:prSet phldrT="[Texto]"/>
      <dgm:spPr/>
      <dgm:t>
        <a:bodyPr/>
        <a:lstStyle/>
        <a:p>
          <a:r>
            <a:rPr lang="es-ES" dirty="0"/>
            <a:t>Anfibios </a:t>
          </a:r>
        </a:p>
      </dgm:t>
    </dgm:pt>
    <dgm:pt modelId="{16AFEC48-7D03-4E48-9891-DB75E7583692}" type="parTrans" cxnId="{8572DC25-89C0-0A42-9DEC-A49F404BDE8C}">
      <dgm:prSet/>
      <dgm:spPr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9F483EE9-1D7D-F24D-B697-A66851B76BE0}" type="sibTrans" cxnId="{8572DC25-89C0-0A42-9DEC-A49F404BDE8C}">
      <dgm:prSet/>
      <dgm:spPr/>
      <dgm:t>
        <a:bodyPr/>
        <a:lstStyle/>
        <a:p>
          <a:endParaRPr lang="es-ES"/>
        </a:p>
      </dgm:t>
    </dgm:pt>
    <dgm:pt modelId="{92BCCBC0-A571-2F40-8A24-43A1FEEF8C98}">
      <dgm:prSet phldrT="[Texto]"/>
      <dgm:spPr/>
      <dgm:t>
        <a:bodyPr/>
        <a:lstStyle/>
        <a:p>
          <a:r>
            <a:rPr lang="es-ES" dirty="0"/>
            <a:t>Reptiles </a:t>
          </a:r>
        </a:p>
      </dgm:t>
    </dgm:pt>
    <dgm:pt modelId="{6DF7C531-896D-2341-93F7-31B3286DF42F}" type="parTrans" cxnId="{8F10460C-387D-FF44-9E00-444BB5666E28}">
      <dgm:prSet/>
      <dgm:spPr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9EFB8EF5-07C4-5F4A-BC70-20151B96D523}" type="sibTrans" cxnId="{8F10460C-387D-FF44-9E00-444BB5666E28}">
      <dgm:prSet/>
      <dgm:spPr/>
      <dgm:t>
        <a:bodyPr/>
        <a:lstStyle/>
        <a:p>
          <a:endParaRPr lang="es-ES"/>
        </a:p>
      </dgm:t>
    </dgm:pt>
    <dgm:pt modelId="{FA885015-2CD7-FC42-8D93-373E3FA4622D}" type="pres">
      <dgm:prSet presAssocID="{304F7F7F-AFE3-7E4B-B9E1-220A3E89FD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81A1318-FCB7-C34E-97F2-EF6CCD504C4D}" type="pres">
      <dgm:prSet presAssocID="{7872F79B-EA35-2246-8A1D-AE532288C444}" presName="singleCycle" presStyleCnt="0"/>
      <dgm:spPr/>
    </dgm:pt>
    <dgm:pt modelId="{D7162869-1E5D-DE48-8387-79A92DFAED33}" type="pres">
      <dgm:prSet presAssocID="{7872F79B-EA35-2246-8A1D-AE532288C444}" presName="singleCenter" presStyleLbl="node1" presStyleIdx="0" presStyleCnt="6" custScaleX="226293" custScaleY="45582" custLinFactNeighborX="-8611" custLinFactNeighborY="-5252">
        <dgm:presLayoutVars>
          <dgm:chMax val="7"/>
          <dgm:chPref val="7"/>
        </dgm:presLayoutVars>
      </dgm:prSet>
      <dgm:spPr/>
    </dgm:pt>
    <dgm:pt modelId="{EBE8AEE2-1EF0-B24D-B401-603C53BF853A}" type="pres">
      <dgm:prSet presAssocID="{443A6935-BC39-BA4D-BF76-5D14754B220F}" presName="Name56" presStyleLbl="parChTrans1D2" presStyleIdx="0" presStyleCnt="5"/>
      <dgm:spPr/>
    </dgm:pt>
    <dgm:pt modelId="{2929D18A-CFC0-5147-8483-D1442A30E4C9}" type="pres">
      <dgm:prSet presAssocID="{1EB0EE7E-E8E9-6C49-ABCE-74B1E93B844F}" presName="text0" presStyleLbl="node1" presStyleIdx="1" presStyleCnt="6" custScaleX="155741" custRadScaleRad="222038" custRadScaleInc="-298905">
        <dgm:presLayoutVars>
          <dgm:bulletEnabled val="1"/>
        </dgm:presLayoutVars>
      </dgm:prSet>
      <dgm:spPr/>
    </dgm:pt>
    <dgm:pt modelId="{B3667EFE-00ED-9F4B-90F5-B41552766AC8}" type="pres">
      <dgm:prSet presAssocID="{C0FFE307-4F86-594B-9CC9-9434B1D89D8E}" presName="Name56" presStyleLbl="parChTrans1D2" presStyleIdx="1" presStyleCnt="5"/>
      <dgm:spPr/>
    </dgm:pt>
    <dgm:pt modelId="{797EB973-C695-E841-8725-4422AB8645CE}" type="pres">
      <dgm:prSet presAssocID="{51E345F0-5994-584E-8AC4-723688511B4D}" presName="text0" presStyleLbl="node1" presStyleIdx="2" presStyleCnt="6" custScaleX="182788" custRadScaleRad="207423" custRadScaleInc="107158">
        <dgm:presLayoutVars>
          <dgm:bulletEnabled val="1"/>
        </dgm:presLayoutVars>
      </dgm:prSet>
      <dgm:spPr/>
    </dgm:pt>
    <dgm:pt modelId="{5ECD2479-C56D-3948-BF01-6907E491803A}" type="pres">
      <dgm:prSet presAssocID="{16AFEC48-7D03-4E48-9891-DB75E7583692}" presName="Name56" presStyleLbl="parChTrans1D2" presStyleIdx="2" presStyleCnt="5"/>
      <dgm:spPr/>
    </dgm:pt>
    <dgm:pt modelId="{63B8135D-69B2-4A45-93D1-602B261BE5CA}" type="pres">
      <dgm:prSet presAssocID="{0A271C1F-3AE5-D246-AA64-63341AA8716C}" presName="text0" presStyleLbl="node1" presStyleIdx="3" presStyleCnt="6" custScaleX="184073" custRadScaleRad="120954" custRadScaleInc="-29780">
        <dgm:presLayoutVars>
          <dgm:bulletEnabled val="1"/>
        </dgm:presLayoutVars>
      </dgm:prSet>
      <dgm:spPr/>
    </dgm:pt>
    <dgm:pt modelId="{DFB1F17E-1A7D-6C4F-9FD9-4005BE6CBD79}" type="pres">
      <dgm:prSet presAssocID="{6DF7C531-896D-2341-93F7-31B3286DF42F}" presName="Name56" presStyleLbl="parChTrans1D2" presStyleIdx="3" presStyleCnt="5"/>
      <dgm:spPr/>
    </dgm:pt>
    <dgm:pt modelId="{3911955A-4D7F-484F-9BA6-77D096AE5D0D}" type="pres">
      <dgm:prSet presAssocID="{92BCCBC0-A571-2F40-8A24-43A1FEEF8C98}" presName="text0" presStyleLbl="node1" presStyleIdx="4" presStyleCnt="6" custScaleX="179042" custRadScaleRad="70421" custRadScaleInc="-66681">
        <dgm:presLayoutVars>
          <dgm:bulletEnabled val="1"/>
        </dgm:presLayoutVars>
      </dgm:prSet>
      <dgm:spPr/>
    </dgm:pt>
    <dgm:pt modelId="{B478692E-D85E-5E47-8776-830CEAFA5835}" type="pres">
      <dgm:prSet presAssocID="{9B556B3E-ABAF-E340-81BA-EDF128A42E18}" presName="Name56" presStyleLbl="parChTrans1D2" presStyleIdx="4" presStyleCnt="5"/>
      <dgm:spPr/>
    </dgm:pt>
    <dgm:pt modelId="{D99EA25D-F20A-1840-90D7-4E39FC17A3B6}" type="pres">
      <dgm:prSet presAssocID="{CB953A4B-68C4-8C49-AD5B-C9F4D516B0DC}" presName="text0" presStyleLbl="node1" presStyleIdx="5" presStyleCnt="6" custScaleX="192854" custRadScaleRad="143809" custRadScaleInc="-147811">
        <dgm:presLayoutVars>
          <dgm:bulletEnabled val="1"/>
        </dgm:presLayoutVars>
      </dgm:prSet>
      <dgm:spPr/>
    </dgm:pt>
  </dgm:ptLst>
  <dgm:cxnLst>
    <dgm:cxn modelId="{8F10460C-387D-FF44-9E00-444BB5666E28}" srcId="{7872F79B-EA35-2246-8A1D-AE532288C444}" destId="{92BCCBC0-A571-2F40-8A24-43A1FEEF8C98}" srcOrd="3" destOrd="0" parTransId="{6DF7C531-896D-2341-93F7-31B3286DF42F}" sibTransId="{9EFB8EF5-07C4-5F4A-BC70-20151B96D523}"/>
    <dgm:cxn modelId="{EAD66D15-F0BD-4B4C-AB78-762028CFF357}" type="presOf" srcId="{304F7F7F-AFE3-7E4B-B9E1-220A3E89FD66}" destId="{FA885015-2CD7-FC42-8D93-373E3FA4622D}" srcOrd="0" destOrd="0" presId="urn:microsoft.com/office/officeart/2008/layout/RadialCluster"/>
    <dgm:cxn modelId="{8572DC25-89C0-0A42-9DEC-A49F404BDE8C}" srcId="{7872F79B-EA35-2246-8A1D-AE532288C444}" destId="{0A271C1F-3AE5-D246-AA64-63341AA8716C}" srcOrd="2" destOrd="0" parTransId="{16AFEC48-7D03-4E48-9891-DB75E7583692}" sibTransId="{9F483EE9-1D7D-F24D-B697-A66851B76BE0}"/>
    <dgm:cxn modelId="{BFCF6231-FEE0-D44D-8B6F-4F469E9E7020}" type="presOf" srcId="{443A6935-BC39-BA4D-BF76-5D14754B220F}" destId="{EBE8AEE2-1EF0-B24D-B401-603C53BF853A}" srcOrd="0" destOrd="0" presId="urn:microsoft.com/office/officeart/2008/layout/RadialCluster"/>
    <dgm:cxn modelId="{C09A4A40-9C8D-8344-BB6A-4573092C7BFD}" type="presOf" srcId="{C0FFE307-4F86-594B-9CC9-9434B1D89D8E}" destId="{B3667EFE-00ED-9F4B-90F5-B41552766AC8}" srcOrd="0" destOrd="0" presId="urn:microsoft.com/office/officeart/2008/layout/RadialCluster"/>
    <dgm:cxn modelId="{03962B5C-E7EE-8A49-AE9E-9789FA51EF3C}" type="presOf" srcId="{1EB0EE7E-E8E9-6C49-ABCE-74B1E93B844F}" destId="{2929D18A-CFC0-5147-8483-D1442A30E4C9}" srcOrd="0" destOrd="0" presId="urn:microsoft.com/office/officeart/2008/layout/RadialCluster"/>
    <dgm:cxn modelId="{57986C41-DA09-2442-8C4D-CCB306B74FC5}" srcId="{304F7F7F-AFE3-7E4B-B9E1-220A3E89FD66}" destId="{7872F79B-EA35-2246-8A1D-AE532288C444}" srcOrd="0" destOrd="0" parTransId="{9B810553-2A00-084B-B664-B609034BC874}" sibTransId="{0E25A0BB-DE2D-684C-958E-A3941133D5B1}"/>
    <dgm:cxn modelId="{EAD6F277-5CC1-1944-AD3A-9D73DEECFD76}" type="presOf" srcId="{0A271C1F-3AE5-D246-AA64-63341AA8716C}" destId="{63B8135D-69B2-4A45-93D1-602B261BE5CA}" srcOrd="0" destOrd="0" presId="urn:microsoft.com/office/officeart/2008/layout/RadialCluster"/>
    <dgm:cxn modelId="{F4A88F82-6BA4-BE49-9F31-26188C5716FC}" type="presOf" srcId="{51E345F0-5994-584E-8AC4-723688511B4D}" destId="{797EB973-C695-E841-8725-4422AB8645CE}" srcOrd="0" destOrd="0" presId="urn:microsoft.com/office/officeart/2008/layout/RadialCluster"/>
    <dgm:cxn modelId="{8C139E86-3505-054A-90AB-A9D3C8F57BF9}" type="presOf" srcId="{16AFEC48-7D03-4E48-9891-DB75E7583692}" destId="{5ECD2479-C56D-3948-BF01-6907E491803A}" srcOrd="0" destOrd="0" presId="urn:microsoft.com/office/officeart/2008/layout/RadialCluster"/>
    <dgm:cxn modelId="{97FA6DA1-D06E-B74B-B42A-369694E3EC11}" type="presOf" srcId="{6DF7C531-896D-2341-93F7-31B3286DF42F}" destId="{DFB1F17E-1A7D-6C4F-9FD9-4005BE6CBD79}" srcOrd="0" destOrd="0" presId="urn:microsoft.com/office/officeart/2008/layout/RadialCluster"/>
    <dgm:cxn modelId="{FDFE66A3-C346-584F-9240-C78AD428A113}" type="presOf" srcId="{92BCCBC0-A571-2F40-8A24-43A1FEEF8C98}" destId="{3911955A-4D7F-484F-9BA6-77D096AE5D0D}" srcOrd="0" destOrd="0" presId="urn:microsoft.com/office/officeart/2008/layout/RadialCluster"/>
    <dgm:cxn modelId="{99083BA5-17E7-C54C-8D25-2704D76C3867}" type="presOf" srcId="{9B556B3E-ABAF-E340-81BA-EDF128A42E18}" destId="{B478692E-D85E-5E47-8776-830CEAFA5835}" srcOrd="0" destOrd="0" presId="urn:microsoft.com/office/officeart/2008/layout/RadialCluster"/>
    <dgm:cxn modelId="{D01784BB-2BCC-2546-82DA-801D07E3B153}" srcId="{7872F79B-EA35-2246-8A1D-AE532288C444}" destId="{1EB0EE7E-E8E9-6C49-ABCE-74B1E93B844F}" srcOrd="0" destOrd="0" parTransId="{443A6935-BC39-BA4D-BF76-5D14754B220F}" sibTransId="{7DCA5D1C-5C4D-784C-A49B-DB4387365B13}"/>
    <dgm:cxn modelId="{4AB398BC-3AC9-A544-B588-D9F9AE05985F}" type="presOf" srcId="{7872F79B-EA35-2246-8A1D-AE532288C444}" destId="{D7162869-1E5D-DE48-8387-79A92DFAED33}" srcOrd="0" destOrd="0" presId="urn:microsoft.com/office/officeart/2008/layout/RadialCluster"/>
    <dgm:cxn modelId="{72D3D5C3-EF36-BA42-A888-4965087F5860}" srcId="{7872F79B-EA35-2246-8A1D-AE532288C444}" destId="{51E345F0-5994-584E-8AC4-723688511B4D}" srcOrd="1" destOrd="0" parTransId="{C0FFE307-4F86-594B-9CC9-9434B1D89D8E}" sibTransId="{513A43B3-1167-9E4A-87D7-09E63D9A06FF}"/>
    <dgm:cxn modelId="{512103F5-2A80-5449-87C3-88989C1DC005}" srcId="{7872F79B-EA35-2246-8A1D-AE532288C444}" destId="{CB953A4B-68C4-8C49-AD5B-C9F4D516B0DC}" srcOrd="4" destOrd="0" parTransId="{9B556B3E-ABAF-E340-81BA-EDF128A42E18}" sibTransId="{66086D97-FD54-9A46-8574-625EE6A006C0}"/>
    <dgm:cxn modelId="{1CBD48FF-909A-0449-A519-967065839A20}" type="presOf" srcId="{CB953A4B-68C4-8C49-AD5B-C9F4D516B0DC}" destId="{D99EA25D-F20A-1840-90D7-4E39FC17A3B6}" srcOrd="0" destOrd="0" presId="urn:microsoft.com/office/officeart/2008/layout/RadialCluster"/>
    <dgm:cxn modelId="{AF009031-BDF1-A443-9B2E-C7F632574599}" type="presParOf" srcId="{FA885015-2CD7-FC42-8D93-373E3FA4622D}" destId="{D81A1318-FCB7-C34E-97F2-EF6CCD504C4D}" srcOrd="0" destOrd="0" presId="urn:microsoft.com/office/officeart/2008/layout/RadialCluster"/>
    <dgm:cxn modelId="{057355BD-40F4-2B4B-8624-7F9305F8590C}" type="presParOf" srcId="{D81A1318-FCB7-C34E-97F2-EF6CCD504C4D}" destId="{D7162869-1E5D-DE48-8387-79A92DFAED33}" srcOrd="0" destOrd="0" presId="urn:microsoft.com/office/officeart/2008/layout/RadialCluster"/>
    <dgm:cxn modelId="{5AF71B43-9308-DC4A-ACEA-9CAD43BD2F33}" type="presParOf" srcId="{D81A1318-FCB7-C34E-97F2-EF6CCD504C4D}" destId="{EBE8AEE2-1EF0-B24D-B401-603C53BF853A}" srcOrd="1" destOrd="0" presId="urn:microsoft.com/office/officeart/2008/layout/RadialCluster"/>
    <dgm:cxn modelId="{ED5C5EC0-00BE-0A4C-83BC-02CA5327197F}" type="presParOf" srcId="{D81A1318-FCB7-C34E-97F2-EF6CCD504C4D}" destId="{2929D18A-CFC0-5147-8483-D1442A30E4C9}" srcOrd="2" destOrd="0" presId="urn:microsoft.com/office/officeart/2008/layout/RadialCluster"/>
    <dgm:cxn modelId="{9342F723-DD39-3046-A599-9413665383A6}" type="presParOf" srcId="{D81A1318-FCB7-C34E-97F2-EF6CCD504C4D}" destId="{B3667EFE-00ED-9F4B-90F5-B41552766AC8}" srcOrd="3" destOrd="0" presId="urn:microsoft.com/office/officeart/2008/layout/RadialCluster"/>
    <dgm:cxn modelId="{063CEF73-D02B-8842-AC82-659779C33D88}" type="presParOf" srcId="{D81A1318-FCB7-C34E-97F2-EF6CCD504C4D}" destId="{797EB973-C695-E841-8725-4422AB8645CE}" srcOrd="4" destOrd="0" presId="urn:microsoft.com/office/officeart/2008/layout/RadialCluster"/>
    <dgm:cxn modelId="{9F2BA7FA-1F35-3B44-B510-442B12E45BD3}" type="presParOf" srcId="{D81A1318-FCB7-C34E-97F2-EF6CCD504C4D}" destId="{5ECD2479-C56D-3948-BF01-6907E491803A}" srcOrd="5" destOrd="0" presId="urn:microsoft.com/office/officeart/2008/layout/RadialCluster"/>
    <dgm:cxn modelId="{DE63DDE2-C272-D041-ADFB-7A157239767D}" type="presParOf" srcId="{D81A1318-FCB7-C34E-97F2-EF6CCD504C4D}" destId="{63B8135D-69B2-4A45-93D1-602B261BE5CA}" srcOrd="6" destOrd="0" presId="urn:microsoft.com/office/officeart/2008/layout/RadialCluster"/>
    <dgm:cxn modelId="{DAB5395B-32A0-1840-9B54-8649415CFB0A}" type="presParOf" srcId="{D81A1318-FCB7-C34E-97F2-EF6CCD504C4D}" destId="{DFB1F17E-1A7D-6C4F-9FD9-4005BE6CBD79}" srcOrd="7" destOrd="0" presId="urn:microsoft.com/office/officeart/2008/layout/RadialCluster"/>
    <dgm:cxn modelId="{D4F407FB-46F3-8B46-8CB2-7756C02AA2F5}" type="presParOf" srcId="{D81A1318-FCB7-C34E-97F2-EF6CCD504C4D}" destId="{3911955A-4D7F-484F-9BA6-77D096AE5D0D}" srcOrd="8" destOrd="0" presId="urn:microsoft.com/office/officeart/2008/layout/RadialCluster"/>
    <dgm:cxn modelId="{73DDE9F7-0CE9-B342-8877-0588E0322ABE}" type="presParOf" srcId="{D81A1318-FCB7-C34E-97F2-EF6CCD504C4D}" destId="{B478692E-D85E-5E47-8776-830CEAFA5835}" srcOrd="9" destOrd="0" presId="urn:microsoft.com/office/officeart/2008/layout/RadialCluster"/>
    <dgm:cxn modelId="{676DBE8B-CB32-8F4D-958F-E06622442C5F}" type="presParOf" srcId="{D81A1318-FCB7-C34E-97F2-EF6CCD504C4D}" destId="{D99EA25D-F20A-1840-90D7-4E39FC17A3B6}" srcOrd="10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62869-1E5D-DE48-8387-79A92DFAED33}">
      <dsp:nvSpPr>
        <dsp:cNvPr id="0" name=""/>
        <dsp:cNvSpPr/>
      </dsp:nvSpPr>
      <dsp:spPr>
        <a:xfrm>
          <a:off x="3517758" y="2317116"/>
          <a:ext cx="3678619" cy="740981"/>
        </a:xfrm>
        <a:prstGeom prst="roundRect">
          <a:avLst/>
        </a:prstGeom>
        <a:solidFill>
          <a:srgbClr val="B83B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 Vertebrados </a:t>
          </a:r>
        </a:p>
      </dsp:txBody>
      <dsp:txXfrm>
        <a:off x="3553930" y="2353288"/>
        <a:ext cx="3606275" cy="668637"/>
      </dsp:txXfrm>
    </dsp:sp>
    <dsp:sp modelId="{EBE8AEE2-1EF0-B24D-B401-603C53BF853A}">
      <dsp:nvSpPr>
        <dsp:cNvPr id="0" name=""/>
        <dsp:cNvSpPr/>
      </dsp:nvSpPr>
      <dsp:spPr>
        <a:xfrm rot="9493490">
          <a:off x="1679689" y="3587030"/>
          <a:ext cx="28516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1657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9D18A-CFC0-5147-8483-D1442A30E4C9}">
      <dsp:nvSpPr>
        <dsp:cNvPr id="0" name=""/>
        <dsp:cNvSpPr/>
      </dsp:nvSpPr>
      <dsp:spPr>
        <a:xfrm>
          <a:off x="85170" y="3910188"/>
          <a:ext cx="1696256" cy="10891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Aves</a:t>
          </a:r>
        </a:p>
      </dsp:txBody>
      <dsp:txXfrm>
        <a:off x="138338" y="3963356"/>
        <a:ext cx="1589920" cy="982816"/>
      </dsp:txXfrm>
    </dsp:sp>
    <dsp:sp modelId="{B3667EFE-00ED-9F4B-90F5-B41552766AC8}">
      <dsp:nvSpPr>
        <dsp:cNvPr id="0" name=""/>
        <dsp:cNvSpPr/>
      </dsp:nvSpPr>
      <dsp:spPr>
        <a:xfrm rot="1291807">
          <a:off x="6188302" y="3625410"/>
          <a:ext cx="30917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1705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EB973-C695-E841-8725-4422AB8645CE}">
      <dsp:nvSpPr>
        <dsp:cNvPr id="0" name=""/>
        <dsp:cNvSpPr/>
      </dsp:nvSpPr>
      <dsp:spPr>
        <a:xfrm>
          <a:off x="9172145" y="4040857"/>
          <a:ext cx="1990839" cy="10891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Peces </a:t>
          </a:r>
        </a:p>
      </dsp:txBody>
      <dsp:txXfrm>
        <a:off x="9225313" y="4094025"/>
        <a:ext cx="1884503" cy="982816"/>
      </dsp:txXfrm>
    </dsp:sp>
    <dsp:sp modelId="{5ECD2479-C56D-3948-BF01-6907E491803A}">
      <dsp:nvSpPr>
        <dsp:cNvPr id="0" name=""/>
        <dsp:cNvSpPr/>
      </dsp:nvSpPr>
      <dsp:spPr>
        <a:xfrm rot="2495147">
          <a:off x="5544698" y="3663462"/>
          <a:ext cx="18241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4101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8135D-69B2-4A45-93D1-602B261BE5CA}">
      <dsp:nvSpPr>
        <dsp:cNvPr id="0" name=""/>
        <dsp:cNvSpPr/>
      </dsp:nvSpPr>
      <dsp:spPr>
        <a:xfrm>
          <a:off x="6750189" y="4268827"/>
          <a:ext cx="2004834" cy="10891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Anfibios </a:t>
          </a:r>
        </a:p>
      </dsp:txBody>
      <dsp:txXfrm>
        <a:off x="6803357" y="4321995"/>
        <a:ext cx="1898498" cy="982816"/>
      </dsp:txXfrm>
    </dsp:sp>
    <dsp:sp modelId="{DFB1F17E-1A7D-6C4F-9FD9-4005BE6CBD79}">
      <dsp:nvSpPr>
        <dsp:cNvPr id="0" name=""/>
        <dsp:cNvSpPr/>
      </dsp:nvSpPr>
      <dsp:spPr>
        <a:xfrm rot="5288020">
          <a:off x="4937761" y="3503761"/>
          <a:ext cx="8918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1801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1955A-4D7F-484F-9BA6-77D096AE5D0D}">
      <dsp:nvSpPr>
        <dsp:cNvPr id="0" name=""/>
        <dsp:cNvSpPr/>
      </dsp:nvSpPr>
      <dsp:spPr>
        <a:xfrm>
          <a:off x="4440909" y="3949426"/>
          <a:ext cx="1950039" cy="10891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Reptiles </a:t>
          </a:r>
        </a:p>
      </dsp:txBody>
      <dsp:txXfrm>
        <a:off x="4494077" y="4002594"/>
        <a:ext cx="1843703" cy="982816"/>
      </dsp:txXfrm>
    </dsp:sp>
    <dsp:sp modelId="{B478692E-D85E-5E47-8776-830CEAFA5835}">
      <dsp:nvSpPr>
        <dsp:cNvPr id="0" name=""/>
        <dsp:cNvSpPr/>
      </dsp:nvSpPr>
      <dsp:spPr>
        <a:xfrm rot="8221502">
          <a:off x="3421618" y="3663464"/>
          <a:ext cx="17761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6106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EA25D-F20A-1840-90D7-4E39FC17A3B6}">
      <dsp:nvSpPr>
        <dsp:cNvPr id="0" name=""/>
        <dsp:cNvSpPr/>
      </dsp:nvSpPr>
      <dsp:spPr>
        <a:xfrm>
          <a:off x="2025191" y="4268831"/>
          <a:ext cx="2100473" cy="10891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Mamíferos</a:t>
          </a:r>
        </a:p>
      </dsp:txBody>
      <dsp:txXfrm>
        <a:off x="2078359" y="4321999"/>
        <a:ext cx="1994137" cy="98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8FA97-CC7B-4010-94F1-4580DB95B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6B5B33-225B-46E6-B2EB-EC8F10AA7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BD45BE-3F72-48E0-843C-E28A789D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9035-7A23-44AC-BC59-C7236E0C376B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304F59-45B4-410E-9A99-C89F608A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3E2B3C-3590-4648-88CF-1014A7A4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9B1C-ECAB-4A7D-8A51-BDA18B6E24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4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E4BC8-A4BC-4F20-81DF-D7EA9702E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8F667D-DB60-4D78-95F7-AF7B82912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E43370-E120-4F9D-AE74-BC5E83FA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9035-7A23-44AC-BC59-C7236E0C376B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C07A07-AA88-4E59-891E-5B1178C6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7F40D2-6181-48F7-8FBE-4D9D5836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9B1C-ECAB-4A7D-8A51-BDA18B6E24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287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F013B5-0A08-4330-ACB9-ED0B0A233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B21D86-83AD-4BEF-9857-6165927C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1A59C0-7DC9-4857-9B61-79FFB8B0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9035-7A23-44AC-BC59-C7236E0C376B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718EE-AA4B-447F-9D49-CB651520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AC9D80-2029-45C6-B704-F7C044CB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9B1C-ECAB-4A7D-8A51-BDA18B6E24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446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75FA9-37EE-4A42-BE68-3A563C03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23AC1C-73C9-46C5-A10B-AC0192509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019021-C38B-4FA1-B67E-0ED9143D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9035-7A23-44AC-BC59-C7236E0C376B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9EA1DE-1F13-4B86-A3BA-98EB4F48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59AB1-1F93-43ED-A895-E89F825C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9B1C-ECAB-4A7D-8A51-BDA18B6E24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576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2DEE4-85CC-4B03-9E07-04785657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7B6951-5C51-41DB-9AA4-3E1178636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06082D-582E-46AC-8555-9E785E37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9035-7A23-44AC-BC59-C7236E0C376B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0C418B-4B05-4AB4-A928-AFD82244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889E81-6295-44A1-AF10-E2DAE08B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9B1C-ECAB-4A7D-8A51-BDA18B6E24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322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0529A-9313-40FB-91F9-4A997D288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AEDAA8-7174-4A2C-A823-1E49CFDC2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DB7AA3-AFEA-48DA-9DD2-B74325090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21561E-0DAC-4886-92A1-2EE3B173B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9035-7A23-44AC-BC59-C7236E0C376B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6BEE0E-7A92-4B34-8748-86411015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6CDF11-6BD2-45E0-8D4A-0D6D4861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9B1C-ECAB-4A7D-8A51-BDA18B6E24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673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F5101-5027-4D74-A5B8-ECFB6A90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6DF35C-DB08-4996-9BDA-FC08E5941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3D487F-CF69-4E7B-815A-E0F5D8955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E1F3DC-75E0-4152-9FED-CEBA2C0A8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C74D48A-0455-4D59-A9DC-B3A865797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CCF432F-B444-4165-AB15-AACA254B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9035-7A23-44AC-BC59-C7236E0C376B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2E5845-D16C-43DB-92FE-A69B2E83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A9B061-9E0E-46DC-824C-439AE563A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9B1C-ECAB-4A7D-8A51-BDA18B6E24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559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D039B-DD25-4E26-B37B-1C261E8A8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880B49-D7E1-4CF7-B54F-8E102860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9035-7A23-44AC-BC59-C7236E0C376B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9FCC66-4372-46D8-AFEC-9A0F70CAF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5D7D48-BAEE-41B5-97A6-7CB14A81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9B1C-ECAB-4A7D-8A51-BDA18B6E24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196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E9519A-82B3-44A6-90B9-C043F96A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9035-7A23-44AC-BC59-C7236E0C376B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262C4F-831B-4F0F-95DB-A3EFA0F2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846579-7CC9-4420-AA56-19E07BD8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9B1C-ECAB-4A7D-8A51-BDA18B6E24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712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6E2CD-D0CE-4D63-9CEE-DF119E70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B1E422-0E76-4C68-9EE3-B444BE824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D73ED1-F45F-4EAE-A85A-E53AD9AF7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D2F0D7-F8D3-4B78-BF98-B52C6A3F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9035-7A23-44AC-BC59-C7236E0C376B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CD208D-6AE8-4BCF-AC71-0FDAC46AF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8A67E2-58C7-4EE8-A5DF-3832B90B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9B1C-ECAB-4A7D-8A51-BDA18B6E24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002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AC7E6-6F0D-487D-94E6-1A9B509A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7388B1-F1EC-4F03-B771-06A093297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8EA9CB-133E-4D12-B4DD-817E08594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8BE096-53B3-4EE5-839E-0D7641C4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9035-7A23-44AC-BC59-C7236E0C376B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D2CAA5-45DB-4180-9518-4DDEDF5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95358A-119B-4B63-94EB-278DA1D8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9B1C-ECAB-4A7D-8A51-BDA18B6E24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3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BBDDDD-61D3-4491-9ADF-2A0AA2B7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B2053-BD4E-4306-A573-F48331974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4B9F51-5898-40AE-B74D-C6B0345BD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59035-7A23-44AC-BC59-C7236E0C376B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2E9376-7A13-47BB-BF99-35BE53674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0ABCD-41EE-496C-8380-4FD94E48B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B9B1C-ECAB-4A7D-8A51-BDA18B6E24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870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s, imágenes y otros productos fotográficos de stock sobre Niño ...">
            <a:extLst>
              <a:ext uri="{FF2B5EF4-FFF2-40B4-BE49-F238E27FC236}">
                <a16:creationId xmlns:a16="http://schemas.microsoft.com/office/drawing/2014/main" id="{3799EEB2-555A-47E6-B9C7-8E6A1BBF2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9"/>
          <a:stretch/>
        </p:blipFill>
        <p:spPr bwMode="auto">
          <a:xfrm>
            <a:off x="6291536" y="4173830"/>
            <a:ext cx="3582214" cy="242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A273F5-7580-4495-80B0-FCE0659D1600}"/>
              </a:ext>
            </a:extLst>
          </p:cNvPr>
          <p:cNvSpPr txBox="1"/>
          <p:nvPr/>
        </p:nvSpPr>
        <p:spPr>
          <a:xfrm>
            <a:off x="1907822" y="1083733"/>
            <a:ext cx="85569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latin typeface="Comic Sans MS" panose="030F0702030302020204" pitchFamily="66" charset="0"/>
              </a:rPr>
              <a:t>¡¡¡¡Bienvenidos Segundos Básicos!!!!</a:t>
            </a:r>
          </a:p>
          <a:p>
            <a:r>
              <a:rPr lang="es-CL" sz="4000" dirty="0">
                <a:latin typeface="Comic Sans MS" panose="030F0702030302020204" pitchFamily="66" charset="0"/>
              </a:rPr>
              <a:t>                Ciencias Naturales</a:t>
            </a:r>
            <a:endParaRPr lang="es-CL" dirty="0">
              <a:latin typeface="Comic Sans MS" panose="030F0702030302020204" pitchFamily="66" charset="0"/>
            </a:endParaRPr>
          </a:p>
          <a:p>
            <a:endParaRPr lang="es-CL" dirty="0"/>
          </a:p>
        </p:txBody>
      </p:sp>
      <p:pic>
        <p:nvPicPr>
          <p:cNvPr id="1030" name="Picture 6" descr="▷ 20 Mejores Razas De Perros Para Niños ✚ Consejos ☆100% ÚTILES☆">
            <a:extLst>
              <a:ext uri="{FF2B5EF4-FFF2-40B4-BE49-F238E27FC236}">
                <a16:creationId xmlns:a16="http://schemas.microsoft.com/office/drawing/2014/main" id="{9A51C36C-BFBF-4B98-BA82-5B33BB3D2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22" y="2776794"/>
            <a:ext cx="3582214" cy="238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73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890E13-C3BB-4C9D-9907-1B12D9B91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089" y="787046"/>
            <a:ext cx="10515600" cy="522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600" dirty="0">
                <a:latin typeface="Comic Sans MS" panose="030F0702030302020204" pitchFamily="66" charset="0"/>
              </a:rPr>
              <a:t>Respiran por pulmones, tiene la piel cubierta de escamas, nacen de un huevo, son los …………………</a:t>
            </a:r>
          </a:p>
        </p:txBody>
      </p:sp>
      <p:pic>
        <p:nvPicPr>
          <p:cNvPr id="5122" name="Picture 2" descr="Los lagartos machos se vuelven hembra por culpa del cambio climático">
            <a:extLst>
              <a:ext uri="{FF2B5EF4-FFF2-40B4-BE49-F238E27FC236}">
                <a16:creationId xmlns:a16="http://schemas.microsoft.com/office/drawing/2014/main" id="{BB67FF99-7CCD-4D36-B741-3DBB3C08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55" y="2767818"/>
            <a:ext cx="4909918" cy="23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89B1128-543D-4325-B94C-4A5B75CCBA30}"/>
              </a:ext>
            </a:extLst>
          </p:cNvPr>
          <p:cNvSpPr txBox="1"/>
          <p:nvPr/>
        </p:nvSpPr>
        <p:spPr>
          <a:xfrm>
            <a:off x="1950427" y="4076113"/>
            <a:ext cx="2938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Reptiles</a:t>
            </a:r>
          </a:p>
        </p:txBody>
      </p:sp>
    </p:spTree>
    <p:extLst>
      <p:ext uri="{BB962C8B-B14F-4D97-AF65-F5344CB8AC3E}">
        <p14:creationId xmlns:p14="http://schemas.microsoft.com/office/powerpoint/2010/main" val="25343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A05D0-EA2A-4419-9641-CFCF62979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13" y="506438"/>
            <a:ext cx="10515600" cy="54876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200" dirty="0">
                <a:latin typeface="Comic Sans MS" panose="030F0702030302020204" pitchFamily="66" charset="0"/>
              </a:rPr>
              <a:t>Nacen de un huevo, tienen la piel desnuda, respiran por branquias cuando nacen y por pulmones cuando son adultos, corresponde al grupo de ………………………………………..</a:t>
            </a:r>
          </a:p>
          <a:p>
            <a:pPr algn="just"/>
            <a:endParaRPr lang="es-CL" sz="3200" dirty="0">
              <a:latin typeface="Comic Sans MS" panose="030F0702030302020204" pitchFamily="66" charset="0"/>
            </a:endParaRPr>
          </a:p>
          <a:p>
            <a:pPr algn="just"/>
            <a:endParaRPr lang="es-CL" sz="32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s-CL" sz="32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Descubren rana ?bella durmiente? en Perú - National Geographic en ...">
            <a:extLst>
              <a:ext uri="{FF2B5EF4-FFF2-40B4-BE49-F238E27FC236}">
                <a16:creationId xmlns:a16="http://schemas.microsoft.com/office/drawing/2014/main" id="{0C010E10-84D1-4E44-BAED-A2A29748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57" y="3250260"/>
            <a:ext cx="3530843" cy="18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99F473D-605E-417D-B7F4-31FEB4514847}"/>
              </a:ext>
            </a:extLst>
          </p:cNvPr>
          <p:cNvSpPr txBox="1"/>
          <p:nvPr/>
        </p:nvSpPr>
        <p:spPr>
          <a:xfrm>
            <a:off x="4519378" y="5403176"/>
            <a:ext cx="4797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Anfibios</a:t>
            </a:r>
          </a:p>
        </p:txBody>
      </p:sp>
    </p:spTree>
    <p:extLst>
      <p:ext uri="{BB962C8B-B14F-4D97-AF65-F5344CB8AC3E}">
        <p14:creationId xmlns:p14="http://schemas.microsoft.com/office/powerpoint/2010/main" val="275185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no pensando -">
            <a:extLst>
              <a:ext uri="{FF2B5EF4-FFF2-40B4-BE49-F238E27FC236}">
                <a16:creationId xmlns:a16="http://schemas.microsoft.com/office/drawing/2014/main" id="{F5946E13-EC01-47E6-BD12-49F0AEF4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553" y="1484021"/>
            <a:ext cx="2922782" cy="194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F2E1F1-4B23-4E12-8297-2F3003E63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59" y="463713"/>
            <a:ext cx="11456976" cy="5707942"/>
          </a:xfrm>
        </p:spPr>
        <p:txBody>
          <a:bodyPr/>
          <a:lstStyle/>
          <a:p>
            <a:pPr marL="0" indent="0">
              <a:buNone/>
            </a:pPr>
            <a:r>
              <a:rPr lang="es-ES_tradnl" sz="3600" dirty="0">
                <a:latin typeface="Comic Sans MS" panose="030F0702030302020204" pitchFamily="66" charset="0"/>
              </a:rPr>
              <a:t>Es un animal impresionante, de grandes alas con muchísimas plumas oscuras. Nace de huevos y vuela sobre la cordillera de Los </a:t>
            </a:r>
            <a:r>
              <a:rPr lang="es-ES_tradnl" sz="3600" dirty="0" err="1">
                <a:latin typeface="Comic Sans MS" panose="030F0702030302020204" pitchFamily="66" charset="0"/>
              </a:rPr>
              <a:t>Ándes</a:t>
            </a:r>
            <a:r>
              <a:rPr lang="es-ES_tradnl" sz="3600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endParaRPr lang="es-CL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CL" sz="3600" dirty="0">
                <a:latin typeface="Comic Sans MS" panose="030F0702030302020204" pitchFamily="66" charset="0"/>
              </a:rPr>
              <a:t>¿Qué animal es?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 descr="Flora y Fauna Lo Barnechea | Cóndor andino">
            <a:extLst>
              <a:ext uri="{FF2B5EF4-FFF2-40B4-BE49-F238E27FC236}">
                <a16:creationId xmlns:a16="http://schemas.microsoft.com/office/drawing/2014/main" id="{862CFC86-CB5D-4D7A-9D10-CA2364899E7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261" y="3429000"/>
            <a:ext cx="4104323" cy="2642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42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3EA62-56A7-4F69-82A2-4D243E5B3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4234"/>
            <a:ext cx="10515600" cy="57127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3600" dirty="0">
                <a:latin typeface="Comic Sans MS" panose="030F0702030302020204" pitchFamily="66" charset="0"/>
              </a:rPr>
              <a:t>Es un fiel compañero, nos llena de pelos y se desplaza por nuestras casas con sus cuatro patas. Al nacer se alimenta de leche materna y puede crecer muchísimo, hasta el alto de una mesa. </a:t>
            </a:r>
          </a:p>
          <a:p>
            <a:pPr marL="0" indent="0" algn="just">
              <a:buNone/>
            </a:pPr>
            <a:r>
              <a:rPr lang="es-ES_tradnl" sz="3600" dirty="0">
                <a:latin typeface="Comic Sans MS" panose="030F0702030302020204" pitchFamily="66" charset="0"/>
              </a:rPr>
              <a:t>                        ¿Quién será?</a:t>
            </a:r>
          </a:p>
          <a:p>
            <a:pPr marL="0" indent="0" algn="just">
              <a:buNone/>
            </a:pP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4" name="Imagen 3" descr="/var/folders/3_/l_dnscrd55j7hk1lqw9dl8_c0000gn/T/com.microsoft.Word/Content.MSO/5B4EB587.tmp">
            <a:extLst>
              <a:ext uri="{FF2B5EF4-FFF2-40B4-BE49-F238E27FC236}">
                <a16:creationId xmlns:a16="http://schemas.microsoft.com/office/drawing/2014/main" id="{316EB4B3-0C38-4B6B-A0E9-95313640D3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3928533" cy="2325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56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53B5C0-1555-4168-BC81-4A3C679CC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44" y="270933"/>
            <a:ext cx="11395829" cy="65870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3600" dirty="0">
                <a:latin typeface="Comic Sans MS" panose="030F0702030302020204" pitchFamily="66" charset="0"/>
              </a:rPr>
              <a:t>Es un animal que pocas veces podemos ver porque se esconde muy bien reptando por todos lados. Nace por huevos, hay de muchos colores y son muy largas.  ¡Ten cuidado! Que si te ve te puede morder. </a:t>
            </a:r>
          </a:p>
          <a:p>
            <a:pPr marL="0" indent="0" algn="just">
              <a:buNone/>
            </a:pPr>
            <a:r>
              <a:rPr lang="es-ES_tradnl" sz="9600" dirty="0">
                <a:latin typeface="Comic Sans MS" panose="030F0702030302020204" pitchFamily="66" charset="0"/>
              </a:rPr>
              <a:t>                                                     							</a:t>
            </a:r>
            <a:endParaRPr lang="es-CL" sz="96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Fotos, imágenes y otros productos fotográficos de stock sobre Niño ...">
            <a:extLst>
              <a:ext uri="{FF2B5EF4-FFF2-40B4-BE49-F238E27FC236}">
                <a16:creationId xmlns:a16="http://schemas.microsoft.com/office/drawing/2014/main" id="{66743B4D-A7D5-4C9F-B664-A825EFCC2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"/>
          <a:stretch/>
        </p:blipFill>
        <p:spPr bwMode="auto">
          <a:xfrm>
            <a:off x="2746835" y="2601296"/>
            <a:ext cx="2715397" cy="165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Las serpientes más impresionantes de la naturaleza. ¿Listo ...">
            <a:extLst>
              <a:ext uri="{FF2B5EF4-FFF2-40B4-BE49-F238E27FC236}">
                <a16:creationId xmlns:a16="http://schemas.microsoft.com/office/drawing/2014/main" id="{B0190B32-3213-4161-903B-AE472A45D4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67" y="3838751"/>
            <a:ext cx="4127299" cy="2624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8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AB8DC0-2A2E-421C-A1A9-80CF711FF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089" y="-201058"/>
            <a:ext cx="10515600" cy="52738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L" b="1" u="sng" dirty="0"/>
          </a:p>
          <a:p>
            <a:pPr marL="0" indent="0" algn="just">
              <a:buNone/>
            </a:pPr>
            <a:r>
              <a:rPr lang="es-CL" sz="4400" b="1" dirty="0"/>
              <a:t>Recordemos</a:t>
            </a:r>
            <a:r>
              <a:rPr lang="es-CL" dirty="0"/>
              <a:t> que los </a:t>
            </a:r>
            <a:r>
              <a:rPr lang="es-CL" b="1" u="sng" dirty="0"/>
              <a:t>animales vertebrados </a:t>
            </a:r>
            <a:r>
              <a:rPr lang="es-CL" dirty="0"/>
              <a:t>tienen columna vertebral, la cual es una estructura firme y articulada compuesta por huesos, que da da soporte y firmeza al cuerpo de los animales que la poseen. </a:t>
            </a:r>
          </a:p>
          <a:p>
            <a:pPr marL="0" indent="0" algn="just">
              <a:buNone/>
            </a:pPr>
            <a:r>
              <a:rPr lang="es-CL" dirty="0"/>
              <a:t>Los vertebrados </a:t>
            </a:r>
            <a:r>
              <a:rPr lang="es-CL" b="1" dirty="0"/>
              <a:t>se agrupan según sus características </a:t>
            </a:r>
            <a:r>
              <a:rPr lang="es-CL" dirty="0"/>
              <a:t>en 5            grupos: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06139B-EFD6-4919-9179-94E240834F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7" t="10118" r="10361" b="17173"/>
          <a:stretch/>
        </p:blipFill>
        <p:spPr>
          <a:xfrm>
            <a:off x="11326346" y="5993355"/>
            <a:ext cx="843148" cy="864645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26BA5F2-4CE7-5C4D-AE14-4B2F9CD89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248010"/>
              </p:ext>
            </p:extLst>
          </p:nvPr>
        </p:nvGraphicFramePr>
        <p:xfrm>
          <a:off x="726431" y="574688"/>
          <a:ext cx="114430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06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01C89892-DD88-480D-B25F-B9593294C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05" y="804099"/>
            <a:ext cx="6999734" cy="5249801"/>
          </a:xfrm>
        </p:spPr>
      </p:pic>
    </p:spTree>
    <p:extLst>
      <p:ext uri="{BB962C8B-B14F-4D97-AF65-F5344CB8AC3E}">
        <p14:creationId xmlns:p14="http://schemas.microsoft.com/office/powerpoint/2010/main" val="308116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53759-773A-4D7B-B143-ED98DB608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80622"/>
            <a:ext cx="9144000" cy="1026407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Acuerdos esenciales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48CB81E-1ABE-49D5-A953-8496EE274117}"/>
              </a:ext>
            </a:extLst>
          </p:cNvPr>
          <p:cNvSpPr txBox="1">
            <a:spLocks/>
          </p:cNvSpPr>
          <p:nvPr/>
        </p:nvSpPr>
        <p:spPr>
          <a:xfrm>
            <a:off x="1391355" y="200376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B050"/>
                </a:solidFill>
                <a:latin typeface="Comic Sans MS" panose="030F0902030302020204" pitchFamily="66" charset="0"/>
              </a:rPr>
              <a:t>Mantener el micrófono apagado.</a:t>
            </a:r>
          </a:p>
          <a:p>
            <a:pPr algn="just"/>
            <a:endParaRPr lang="es-CL" dirty="0">
              <a:solidFill>
                <a:srgbClr val="00B050"/>
              </a:solidFill>
              <a:latin typeface="Comic Sans MS" panose="030F09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B050"/>
                </a:solidFill>
                <a:latin typeface="Comic Sans MS" panose="030F0902030302020204" pitchFamily="66" charset="0"/>
              </a:rPr>
              <a:t>Pedir la palabra para hablar y participar.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B050"/>
              </a:solidFill>
              <a:latin typeface="Comic Sans MS" panose="030F09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B050"/>
                </a:solidFill>
                <a:latin typeface="Comic Sans MS" panose="030F0902030302020204" pitchFamily="66" charset="0"/>
              </a:rPr>
              <a:t>Tener a mano tu cuaderno de ciencias naturales u hojas para trabajar junto a tu estuche.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B050"/>
              </a:solidFill>
              <a:latin typeface="Comic Sans MS" panose="030F09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B050"/>
                </a:solidFill>
                <a:latin typeface="Comic Sans MS" panose="030F0902030302020204" pitchFamily="66" charset="0"/>
              </a:rPr>
              <a:t>Una vez terminada la clase, todos deben salir de la sesión.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B050"/>
              </a:solidFill>
              <a:latin typeface="Comic Sans MS" panose="030F09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B050"/>
              </a:solidFill>
              <a:latin typeface="Comic Sans MS" panose="030F0902030302020204" pitchFamily="66" charset="0"/>
            </a:endParaRPr>
          </a:p>
          <a:p>
            <a:pPr algn="just"/>
            <a:endParaRPr lang="es-CL" dirty="0">
              <a:solidFill>
                <a:srgbClr val="00B050"/>
              </a:solidFill>
              <a:latin typeface="Comic Sans MS" panose="030F0902030302020204" pitchFamily="66" charset="0"/>
            </a:endParaRPr>
          </a:p>
          <a:p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9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FDA55-B9D1-4E56-BBBA-3463E809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512711"/>
            <a:ext cx="9538590" cy="3195784"/>
          </a:xfrm>
        </p:spPr>
        <p:txBody>
          <a:bodyPr>
            <a:normAutofit fontScale="90000"/>
          </a:bodyPr>
          <a:lstStyle/>
          <a:p>
            <a:pPr algn="just"/>
            <a:br>
              <a:rPr lang="es-C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sz="31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Comprensión de la unidad</a:t>
            </a:r>
            <a:r>
              <a:rPr lang="es-CL" sz="3100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CL" sz="3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Comprenderán que existen animales vertebrados e invertebrados y sus características y reconocerán los principales rasgos de los ciclos de vida de los animales para establecer diferencias y similitudes con el ser humano.</a:t>
            </a:r>
            <a:r>
              <a:rPr lang="es-CL" sz="31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CL" sz="31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L" sz="3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sz="3100" dirty="0"/>
          </a:p>
        </p:txBody>
      </p:sp>
    </p:spTree>
    <p:extLst>
      <p:ext uri="{BB962C8B-B14F-4D97-AF65-F5344CB8AC3E}">
        <p14:creationId xmlns:p14="http://schemas.microsoft.com/office/powerpoint/2010/main" val="6189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89EE5B-74F8-4D38-B346-832D46E01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888" y="888648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endParaRPr lang="es-CL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br>
              <a:rPr lang="es-CL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de la clase </a:t>
            </a:r>
          </a:p>
          <a:p>
            <a:pPr marL="0" indent="0" algn="ctr">
              <a:buNone/>
            </a:pPr>
            <a:endParaRPr lang="es-CL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dirty="0">
                <a:solidFill>
                  <a:srgbClr val="00B050"/>
                </a:solidFill>
              </a:rPr>
              <a:t>Identificar y comparar animales vertebrados fijándose en  características como cubierta corporal, forma de desplazarse, hábitat entre otras para establecer diferencias y similitudes con el ser humano.</a:t>
            </a:r>
            <a:endParaRPr lang="es-CL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s-CL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8219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96" y="2405711"/>
            <a:ext cx="2678429" cy="176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" y="287351"/>
            <a:ext cx="3097358" cy="164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89" y="4438559"/>
            <a:ext cx="3487737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012" y="4166895"/>
            <a:ext cx="1912977" cy="225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52" y="1180083"/>
            <a:ext cx="2464627" cy="124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57" y="2334404"/>
            <a:ext cx="2984969" cy="160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05" y="4673346"/>
            <a:ext cx="2228215" cy="167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38" y="4673346"/>
            <a:ext cx="2652406" cy="187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741" y="405491"/>
            <a:ext cx="2619791" cy="132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93" y="197679"/>
            <a:ext cx="2010167" cy="150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337EB55-F4A3-4CCD-98D5-F2B183018EC2}"/>
              </a:ext>
            </a:extLst>
          </p:cNvPr>
          <p:cNvSpPr txBox="1"/>
          <p:nvPr/>
        </p:nvSpPr>
        <p:spPr>
          <a:xfrm>
            <a:off x="3885101" y="2844225"/>
            <a:ext cx="4447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¿Somos todos iguales?</a:t>
            </a:r>
          </a:p>
        </p:txBody>
      </p:sp>
    </p:spTree>
    <p:extLst>
      <p:ext uri="{BB962C8B-B14F-4D97-AF65-F5344CB8AC3E}">
        <p14:creationId xmlns:p14="http://schemas.microsoft.com/office/powerpoint/2010/main" val="290441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42D4408-E8DD-40B9-B86D-5647F01496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44" y="327378"/>
            <a:ext cx="10375531" cy="624223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4436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9DA5EF6-65BA-4664-9635-B730E6C16207}"/>
              </a:ext>
            </a:extLst>
          </p:cNvPr>
          <p:cNvSpPr txBox="1"/>
          <p:nvPr/>
        </p:nvSpPr>
        <p:spPr>
          <a:xfrm>
            <a:off x="3206044" y="583091"/>
            <a:ext cx="477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¡¡¡¡Adivina buen adivinador!!!!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23A28C1-22FD-45DC-856C-FA78CDA2D03D}"/>
              </a:ext>
            </a:extLst>
          </p:cNvPr>
          <p:cNvSpPr txBox="1"/>
          <p:nvPr/>
        </p:nvSpPr>
        <p:spPr>
          <a:xfrm>
            <a:off x="936978" y="1501422"/>
            <a:ext cx="97310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dirty="0">
                <a:latin typeface="Comic Sans MS" panose="030F0702030302020204" pitchFamily="66" charset="0"/>
              </a:rPr>
              <a:t>Nacen del vientre materno, tienen glándulas mamarias que producen leche, su piel está cubierta de pelos y respiran por pulmones, es el grupo de los……………………..</a:t>
            </a:r>
          </a:p>
        </p:txBody>
      </p:sp>
      <p:pic>
        <p:nvPicPr>
          <p:cNvPr id="2050" name="Picture 2" descr="Es tan peligroso el zorro? — Mis animales">
            <a:extLst>
              <a:ext uri="{FF2B5EF4-FFF2-40B4-BE49-F238E27FC236}">
                <a16:creationId xmlns:a16="http://schemas.microsoft.com/office/drawing/2014/main" id="{5748A2EF-EEA0-4231-BF90-BB6EC3C31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91" y="3830527"/>
            <a:ext cx="3335748" cy="221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299F81D-15BD-4037-AAF8-72A8157877B7}"/>
              </a:ext>
            </a:extLst>
          </p:cNvPr>
          <p:cNvSpPr txBox="1"/>
          <p:nvPr/>
        </p:nvSpPr>
        <p:spPr>
          <a:xfrm>
            <a:off x="9486314" y="4755755"/>
            <a:ext cx="236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rgbClr val="00B050"/>
                </a:solidFill>
              </a:rPr>
              <a:t>Mamíferos</a:t>
            </a:r>
          </a:p>
        </p:txBody>
      </p:sp>
    </p:spTree>
    <p:extLst>
      <p:ext uri="{BB962C8B-B14F-4D97-AF65-F5344CB8AC3E}">
        <p14:creationId xmlns:p14="http://schemas.microsoft.com/office/powerpoint/2010/main" val="419797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745CB1-AC9C-4393-A964-177343FE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74752"/>
            <a:ext cx="10515600" cy="55786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CL" sz="3600" dirty="0">
                <a:latin typeface="Comic Sans MS" panose="030F0702030302020204" pitchFamily="66" charset="0"/>
              </a:rPr>
              <a:t>Tienen la piel cubierta de plumas y respiran por pulmones, corresponde al grupo de……………..</a:t>
            </a:r>
          </a:p>
          <a:p>
            <a:pPr marL="0" indent="0">
              <a:buNone/>
            </a:pPr>
            <a:endParaRPr lang="es-CL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L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L" sz="36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0FA380-AE73-4634-BCC3-41FC7FC78822}"/>
              </a:ext>
            </a:extLst>
          </p:cNvPr>
          <p:cNvSpPr txBox="1"/>
          <p:nvPr/>
        </p:nvSpPr>
        <p:spPr>
          <a:xfrm>
            <a:off x="6474176" y="3429000"/>
            <a:ext cx="1597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>
                <a:solidFill>
                  <a:srgbClr val="00B050"/>
                </a:solidFill>
              </a:rPr>
              <a:t>Aves</a:t>
            </a:r>
          </a:p>
        </p:txBody>
      </p:sp>
      <p:pic>
        <p:nvPicPr>
          <p:cNvPr id="1026" name="Picture 2" descr="Paloma Bravia | Wiki Reino Animalia | Fandom">
            <a:extLst>
              <a:ext uri="{FF2B5EF4-FFF2-40B4-BE49-F238E27FC236}">
                <a16:creationId xmlns:a16="http://schemas.microsoft.com/office/drawing/2014/main" id="{59A732A4-860D-4618-8BBA-3D100DFA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00" y="2550637"/>
            <a:ext cx="2458685" cy="30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62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B099B2-E442-47D1-97F2-3739E52B6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803"/>
            <a:ext cx="10515600" cy="5700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3600" dirty="0">
                <a:latin typeface="Comic Sans MS" panose="030F0702030302020204" pitchFamily="66" charset="0"/>
              </a:rPr>
              <a:t>Nacen de un huevo, tienen la piel cubierta de escamas y respiran por branquias, es el grupo de los……………………</a:t>
            </a:r>
          </a:p>
          <a:p>
            <a:endParaRPr lang="es-CL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Los peces dejan de crecer? - National Geographic en Español">
            <a:extLst>
              <a:ext uri="{FF2B5EF4-FFF2-40B4-BE49-F238E27FC236}">
                <a16:creationId xmlns:a16="http://schemas.microsoft.com/office/drawing/2014/main" id="{A8266770-2725-445D-A77B-276469ABE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51" y="3130575"/>
            <a:ext cx="3906001" cy="221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8EB6113-066A-4C03-AC27-51042D1DBC97}"/>
              </a:ext>
            </a:extLst>
          </p:cNvPr>
          <p:cNvSpPr txBox="1"/>
          <p:nvPr/>
        </p:nvSpPr>
        <p:spPr>
          <a:xfrm flipH="1">
            <a:off x="8252176" y="3691466"/>
            <a:ext cx="2246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>
                <a:solidFill>
                  <a:srgbClr val="00B050"/>
                </a:solidFill>
              </a:rPr>
              <a:t>Peces</a:t>
            </a:r>
          </a:p>
        </p:txBody>
      </p:sp>
    </p:spTree>
    <p:extLst>
      <p:ext uri="{BB962C8B-B14F-4D97-AF65-F5344CB8AC3E}">
        <p14:creationId xmlns:p14="http://schemas.microsoft.com/office/powerpoint/2010/main" val="34153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440</Words>
  <Application>Microsoft Office PowerPoint</Application>
  <PresentationFormat>Panorámica</PresentationFormat>
  <Paragraphs>48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Acuerdos esenciales</vt:lpstr>
      <vt:lpstr>      Comprensión de la unidad: Comprenderán que existen animales vertebrados e invertebrados y sus características y reconocerán los principales rasgos de los ciclos de vida de los animales para establecer diferencias y similitudes con el ser humano. 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Segundo básico  Unidad 2    Comprensión de la unidad: Comprenderán que existen animales vertebrados e invertebrados y sus características y reconocerán los principales rasgos de los ciclos de vida de los animales para establecer diferencias y similitudes con el ser humano.</dc:title>
  <dc:creator>Familia</dc:creator>
  <cp:lastModifiedBy>Familia</cp:lastModifiedBy>
  <cp:revision>53</cp:revision>
  <dcterms:created xsi:type="dcterms:W3CDTF">2020-05-07T16:01:04Z</dcterms:created>
  <dcterms:modified xsi:type="dcterms:W3CDTF">2020-05-21T21:43:20Z</dcterms:modified>
</cp:coreProperties>
</file>