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37E20-BAD6-4771-8977-F3848AFAC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399C8A-71D1-4A97-BA58-E486B955F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9D5903-5FC9-4C14-B157-208B4B29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458B9-8B81-4633-9568-7D6FAEFB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44D7E3-ECBE-42A0-B207-76698FE9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393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6A788-4CFE-4CDC-9E1C-1148E071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DFA85-8266-4DD4-892F-0CD2CA15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694EC4-222C-4C5C-A97A-81CD7179E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200B5E-2598-4DEB-999E-A2AAFD5A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63501A-BE2F-43F2-B49A-E47BF820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82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8CE5D-ECC2-4BD5-A103-E68EC00DC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223FD7-24DD-4862-96BB-8E1B154E0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534D2-1B60-4097-8FD3-1E488E4B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012FD8-12C9-499C-B584-65ABE5EC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E729CC-B00C-48B0-AC90-8DF40CB6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87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92F90-DB29-493E-A4D8-D9EAD1C8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94C9F-C1F7-44F4-A45A-DA90BFDEE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0CDC68-69B7-4983-A38C-F59106F6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4A21E1-2C0F-4A8C-92A6-D586F299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5DA7FC-A309-4426-80F4-A5EE0A686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398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8F701-9B64-480B-B522-6C5FDB27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A5A379-AFA3-45A9-B2AA-0CEEC63EE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0194A9-A7EF-476C-9FC0-0E8A67FC9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A1145C-BD12-4DCE-B28C-CF1E5E0E4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3B30DF-B920-4534-AB7D-A488ED5A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2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45405-9C67-425B-AD70-8988FD25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ADAC40-11EE-4FC9-A14A-4787CBA41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258B2D-42F4-4BD2-BE5E-9A6C6A473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82AD9E-CCC5-49CF-A916-93F2E717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D55314-7BD6-46E9-B592-A6178B97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1496E5-1A12-4E56-BF8F-F4F828E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60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277DA-8D86-4521-BE4E-7C9E5A74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EBB8DD-FECD-4464-818A-849AB339B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5C2289-FAFD-40C9-BAFA-BE9D8A74D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1EE09B-7F66-4801-81EA-58DCC432E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5CE52C-D974-4539-90C6-4C29335A3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750414-8968-467E-AACD-04571776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E0BE869-9B75-4319-B2FD-F2C9CF7C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AEB3EE-06BA-43DB-8B0E-9B7A6B1B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745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9983A-15D0-49B1-8855-09E0E3D7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B24867-5CE7-4F93-924E-20CD399F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9DEF15-442E-4942-A546-1832A31A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D303A5-FED9-4702-A390-8F33CAFF0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65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A6EEF33-6FEC-4099-B698-86E665F6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2CEE73E-EFF6-4DFE-89F4-C07A3DCB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8359D6E-98C8-43B5-B182-71F4976B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6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7192B-B78E-4AE2-968E-52EA64D0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AA00D3-70FD-4F83-940F-B07EA28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F16E58-DAED-4BD0-9A70-D320C7A8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7BD381-584B-4697-857B-049FA5D6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3B0EC7-FC89-4B5A-A4EC-4B6EBBE00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3A312F-4AFE-4FBA-A5F7-BC37DD61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7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3F9F8-2961-4B89-AC96-E88099CF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F37C27-A6FF-41B0-A45D-9E07A3316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28335F-3207-4886-8409-1FBFE0242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05D24A-4D31-4E37-932D-DEF94DBB8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991175-9531-409A-858A-E846EAEB1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05A550-E7CF-4142-ADC5-2B962DED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0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01E93D-14D4-4145-8073-92C4B791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F54661-12AB-4F84-8666-A812B0BE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0673D-0AC7-45E3-B369-674EE8D5F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E2C5D-FB83-4FD7-902C-1AFEF83A671B}" type="datetimeFigureOut">
              <a:rPr lang="es-ES" smtClean="0"/>
              <a:t>02/04/2020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E31C5-85A6-4B98-B6AF-9EC0C3C2C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06E733-CAD9-45D0-BF1E-D94BD2830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79E2-F6CC-461B-A013-CD5F96D0D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52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4a"/><Relationship Id="rId7" Type="http://schemas.microsoft.com/office/2007/relationships/hdphoto" Target="../media/hdphoto4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microsoft.com/office/2007/relationships/hdphoto" Target="../media/hdphoto7.wdp"/><Relationship Id="rId5" Type="http://schemas.microsoft.com/office/2007/relationships/media" Target="../media/media10.m4a"/><Relationship Id="rId10" Type="http://schemas.openxmlformats.org/officeDocument/2006/relationships/image" Target="../media/image9.png"/><Relationship Id="rId4" Type="http://schemas.openxmlformats.org/officeDocument/2006/relationships/audio" Target="../media/media9.m4a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2.m4a"/><Relationship Id="rId7" Type="http://schemas.microsoft.com/office/2007/relationships/hdphoto" Target="../media/hdphoto8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12.m4a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26A9C5A-6B4A-4414-806D-39B58B18A37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" r="72833" b="2862"/>
          <a:stretch/>
        </p:blipFill>
        <p:spPr bwMode="auto">
          <a:xfrm rot="5400000">
            <a:off x="5114251" y="-3142162"/>
            <a:ext cx="2491412" cy="8998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DCF566-29F5-4C87-B234-0AA3B2E3AE8C}"/>
              </a:ext>
            </a:extLst>
          </p:cNvPr>
          <p:cNvSpPr txBox="1"/>
          <p:nvPr/>
        </p:nvSpPr>
        <p:spPr>
          <a:xfrm>
            <a:off x="3862316" y="4569058"/>
            <a:ext cx="50668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accent5">
                    <a:lumMod val="50000"/>
                  </a:schemeClr>
                </a:solidFill>
              </a:rPr>
              <a:t>Este es un capítulo de la novela “El viento en los sauces”</a:t>
            </a:r>
            <a:endParaRPr lang="es-E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El viento en los sauces | Ficha | Biblioteca | La Tercera Fundación">
            <a:extLst>
              <a:ext uri="{FF2B5EF4-FFF2-40B4-BE49-F238E27FC236}">
                <a16:creationId xmlns:a16="http://schemas.microsoft.com/office/drawing/2014/main" id="{24A65E15-156B-4406-B4BB-E7913C45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919" y="3900852"/>
            <a:ext cx="1679152" cy="251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27E9859-0E16-4172-8425-4A1433AAB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43" y="5132238"/>
            <a:ext cx="948209" cy="9482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F42C3A6-7E4A-461F-9FB0-6FA5E9DCEC36}"/>
              </a:ext>
            </a:extLst>
          </p:cNvPr>
          <p:cNvSpPr txBox="1"/>
          <p:nvPr/>
        </p:nvSpPr>
        <p:spPr>
          <a:xfrm>
            <a:off x="332095" y="4775318"/>
            <a:ext cx="236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Haz </a:t>
            </a:r>
            <a:r>
              <a:rPr lang="es-E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click</a:t>
            </a:r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 escuchar</a:t>
            </a:r>
          </a:p>
        </p:txBody>
      </p:sp>
    </p:spTree>
    <p:extLst>
      <p:ext uri="{BB962C8B-B14F-4D97-AF65-F5344CB8AC3E}">
        <p14:creationId xmlns:p14="http://schemas.microsoft.com/office/powerpoint/2010/main" val="1513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39498DC-22BD-4D69-9694-C0C1B6687617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17" r="10519" b="6086"/>
          <a:stretch/>
        </p:blipFill>
        <p:spPr bwMode="auto">
          <a:xfrm rot="5400000">
            <a:off x="3171968" y="-2162032"/>
            <a:ext cx="584806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62F996B-2FA1-477F-B597-3C93D8B29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7665" y="26161"/>
            <a:ext cx="983776" cy="9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60F20-6E2D-4AFF-8C52-B87D53B86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87DDA0A-5C72-4A2C-8AE2-6B0F47F6859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62" t="8063" r="3795" b="2654"/>
          <a:stretch/>
        </p:blipFill>
        <p:spPr bwMode="auto">
          <a:xfrm rot="5400000">
            <a:off x="1948218" y="-1948218"/>
            <a:ext cx="6857998" cy="10754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5DBC715-86A7-47A7-9DB7-89705F9B6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5236191"/>
            <a:ext cx="1049740" cy="10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4AE77A3-685C-4B59-86C6-598D9A97E3EB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" r="28931" b="5546"/>
          <a:stretch/>
        </p:blipFill>
        <p:spPr bwMode="auto">
          <a:xfrm rot="5400000">
            <a:off x="1299946" y="-835927"/>
            <a:ext cx="6858002" cy="8529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EAF770F-043F-4A0D-849D-27A758CDD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9584" y="591451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8C35990-7698-402E-A37E-187C758550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58722" y="1711826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599F75-29C8-4DC0-A2C0-50981204A2AA}"/>
              </a:ext>
            </a:extLst>
          </p:cNvPr>
          <p:cNvSpPr txBox="1"/>
          <p:nvPr/>
        </p:nvSpPr>
        <p:spPr>
          <a:xfrm>
            <a:off x="9098502" y="711585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9E2765-13DC-49B4-86EE-84EE6CA8633E}"/>
              </a:ext>
            </a:extLst>
          </p:cNvPr>
          <p:cNvSpPr txBox="1"/>
          <p:nvPr/>
        </p:nvSpPr>
        <p:spPr>
          <a:xfrm>
            <a:off x="9098501" y="1831960"/>
            <a:ext cx="130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Nº2</a:t>
            </a:r>
          </a:p>
        </p:txBody>
      </p:sp>
    </p:spTree>
    <p:extLst>
      <p:ext uri="{BB962C8B-B14F-4D97-AF65-F5344CB8AC3E}">
        <p14:creationId xmlns:p14="http://schemas.microsoft.com/office/powerpoint/2010/main" val="24861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C86A3C9-8C04-43CA-A0D7-1A09BFCED6B8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95" r="12534" b="2454"/>
          <a:stretch/>
        </p:blipFill>
        <p:spPr bwMode="auto">
          <a:xfrm rot="5400000">
            <a:off x="759257" y="471497"/>
            <a:ext cx="4449128" cy="5915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8464C04-CBD4-4D33-BF6B-C82B4C83C24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70" r="8551" b="2890"/>
          <a:stretch/>
        </p:blipFill>
        <p:spPr bwMode="auto">
          <a:xfrm rot="5400000">
            <a:off x="6762974" y="382786"/>
            <a:ext cx="4449126" cy="60924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5239887-ACA5-42A1-B40D-8C42F0CE5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60261" y="312265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CAB879F-E5FD-4EB2-B9C3-3C4240E6B6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2541" y="312265"/>
            <a:ext cx="609600" cy="609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3E71E5-6CD1-484A-BFB1-CBE92B08D819}"/>
              </a:ext>
            </a:extLst>
          </p:cNvPr>
          <p:cNvSpPr txBox="1"/>
          <p:nvPr/>
        </p:nvSpPr>
        <p:spPr>
          <a:xfrm>
            <a:off x="1709293" y="432399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2AC5DAA-3BB8-4C79-ACDD-6A12403899BC}"/>
              </a:ext>
            </a:extLst>
          </p:cNvPr>
          <p:cNvSpPr txBox="1"/>
          <p:nvPr/>
        </p:nvSpPr>
        <p:spPr>
          <a:xfrm>
            <a:off x="6852399" y="432399"/>
            <a:ext cx="130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Nº2</a:t>
            </a:r>
          </a:p>
        </p:txBody>
      </p:sp>
    </p:spTree>
    <p:extLst>
      <p:ext uri="{BB962C8B-B14F-4D97-AF65-F5344CB8AC3E}">
        <p14:creationId xmlns:p14="http://schemas.microsoft.com/office/powerpoint/2010/main" val="7267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32B4DD0-5B46-46B5-B6E5-3446B30B509D}"/>
              </a:ext>
            </a:extLst>
          </p:cNvPr>
          <p:cNvPicPr/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1923" r="35084" b="1"/>
          <a:stretch/>
        </p:blipFill>
        <p:spPr bwMode="auto">
          <a:xfrm rot="5400000">
            <a:off x="6726071" y="212680"/>
            <a:ext cx="4258103" cy="6091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DDCD34DB-E918-46BE-ABB0-6C790EB932F4}"/>
              </a:ext>
            </a:extLst>
          </p:cNvPr>
          <p:cNvPicPr>
            <a:picLocks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2524" r="35900" b="7355"/>
          <a:stretch/>
        </p:blipFill>
        <p:spPr bwMode="auto">
          <a:xfrm rot="5400000">
            <a:off x="730719" y="398635"/>
            <a:ext cx="4449168" cy="59106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2DE4D70-2B4F-4A2F-B61A-344BDB5F8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5303" y="295135"/>
            <a:ext cx="609600" cy="609600"/>
          </a:xfrm>
          <a:prstGeom prst="rect">
            <a:avLst/>
          </a:prstGeom>
        </p:spPr>
      </p:pic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7755C3-2BF1-4BA7-A775-E2D17DCA06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63620" y="328688"/>
            <a:ext cx="609600" cy="60960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BF434E7-F6AE-4D2E-82D0-158ACF263D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36697" y="440145"/>
            <a:ext cx="609600" cy="609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BC1B44F-F0C4-4522-A300-B5538101158C}"/>
              </a:ext>
            </a:extLst>
          </p:cNvPr>
          <p:cNvSpPr txBox="1"/>
          <p:nvPr/>
        </p:nvSpPr>
        <p:spPr>
          <a:xfrm>
            <a:off x="1633176" y="415269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9E3C1C3-D5A1-4AED-AD2F-5F096B7D05AA}"/>
              </a:ext>
            </a:extLst>
          </p:cNvPr>
          <p:cNvSpPr txBox="1"/>
          <p:nvPr/>
        </p:nvSpPr>
        <p:spPr>
          <a:xfrm>
            <a:off x="4772137" y="479823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5A4802-6B2D-4D3B-98CF-465EBD15E42F}"/>
              </a:ext>
            </a:extLst>
          </p:cNvPr>
          <p:cNvSpPr txBox="1"/>
          <p:nvPr/>
        </p:nvSpPr>
        <p:spPr>
          <a:xfrm>
            <a:off x="7911098" y="535403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Nº3</a:t>
            </a:r>
          </a:p>
        </p:txBody>
      </p:sp>
    </p:spTree>
    <p:extLst>
      <p:ext uri="{BB962C8B-B14F-4D97-AF65-F5344CB8AC3E}">
        <p14:creationId xmlns:p14="http://schemas.microsoft.com/office/powerpoint/2010/main" val="291800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2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FF50C8-9837-49F2-982C-2DE7125B2059}"/>
              </a:ext>
            </a:extLst>
          </p:cNvPr>
          <p:cNvPicPr/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2" r="10805" b="2005"/>
          <a:stretch/>
        </p:blipFill>
        <p:spPr bwMode="auto">
          <a:xfrm rot="5400000">
            <a:off x="7044519" y="768828"/>
            <a:ext cx="4026091" cy="6268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D8CB67A2-F7B6-499E-8FCC-2F28DAE6C73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99" r="6418" b="3131"/>
          <a:stretch/>
        </p:blipFill>
        <p:spPr bwMode="auto">
          <a:xfrm rot="5400000">
            <a:off x="1037231" y="1030409"/>
            <a:ext cx="4026092" cy="5745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98B3DDE-4F7C-493B-B360-1DAA999D1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66031" y="636892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9497418-F73E-447B-85B7-A9F59595A3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7946" y="674215"/>
            <a:ext cx="609600" cy="6096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B0CF6CD-ADC2-4369-9CDE-E7CAC2412FFA}"/>
              </a:ext>
            </a:extLst>
          </p:cNvPr>
          <p:cNvSpPr txBox="1"/>
          <p:nvPr/>
        </p:nvSpPr>
        <p:spPr>
          <a:xfrm>
            <a:off x="1637725" y="790306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C1C0665-35EC-4D30-95BC-6FF4A99C8F47}"/>
              </a:ext>
            </a:extLst>
          </p:cNvPr>
          <p:cNvSpPr txBox="1"/>
          <p:nvPr/>
        </p:nvSpPr>
        <p:spPr>
          <a:xfrm>
            <a:off x="6186978" y="790306"/>
            <a:ext cx="115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Audio Nº2</a:t>
            </a:r>
          </a:p>
        </p:txBody>
      </p:sp>
    </p:spTree>
    <p:extLst>
      <p:ext uri="{BB962C8B-B14F-4D97-AF65-F5344CB8AC3E}">
        <p14:creationId xmlns:p14="http://schemas.microsoft.com/office/powerpoint/2010/main" val="148910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1756" y="1881477"/>
            <a:ext cx="10515600" cy="221254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sz="4800" dirty="0" smtClean="0"/>
              <a:t>Si quieres leer este capítulo, estará adjunto con el material académico de esta semana.</a:t>
            </a:r>
          </a:p>
          <a:p>
            <a:pPr marL="0" indent="0">
              <a:buNone/>
            </a:pPr>
            <a:endParaRPr lang="es-CL" sz="4400" dirty="0"/>
          </a:p>
          <a:p>
            <a:pPr marL="0" indent="0">
              <a:buNone/>
            </a:pPr>
            <a:r>
              <a:rPr lang="es-CL" sz="4400" dirty="0" smtClean="0"/>
              <a:t>                     </a:t>
            </a:r>
            <a:endParaRPr lang="en-US" sz="4400" dirty="0"/>
          </a:p>
        </p:txBody>
      </p:sp>
      <p:pic>
        <p:nvPicPr>
          <p:cNvPr id="1026" name="Picture 2" descr="Resultado de imagen para dibujos de lectura literal | Lectura 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10" y="4447309"/>
            <a:ext cx="3019493" cy="126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753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53</Words>
  <Application>Microsoft Office PowerPoint</Application>
  <PresentationFormat>Panorámica</PresentationFormat>
  <Paragraphs>14</Paragraphs>
  <Slides>8</Slides>
  <Notes>0</Notes>
  <HiddenSlides>0</HiddenSlides>
  <MMClips>12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Ignacia Sinclair Garmendia</dc:creator>
  <cp:lastModifiedBy>Xime Solorza</cp:lastModifiedBy>
  <cp:revision>13</cp:revision>
  <dcterms:created xsi:type="dcterms:W3CDTF">2020-04-02T14:48:38Z</dcterms:created>
  <dcterms:modified xsi:type="dcterms:W3CDTF">2020-04-02T20:10:24Z</dcterms:modified>
</cp:coreProperties>
</file>