
<file path=[Content_Types].xml><?xml version="1.0" encoding="utf-8"?>
<Types xmlns="http://schemas.openxmlformats.org/package/2006/content-types">
  <Default Extension="png" ContentType="image/png"/>
  <Default Extension="m4a" ContentType="audio/mp4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85" d="100"/>
          <a:sy n="85" d="100"/>
        </p:scale>
        <p:origin x="9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141FA-AD7A-4B88-9376-346ADACF20CE}" type="datetimeFigureOut">
              <a:rPr lang="es-CL" smtClean="0"/>
              <a:t>06-05-2020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6A24-9ECF-459D-AB8A-C3A61F3537F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4652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141FA-AD7A-4B88-9376-346ADACF20CE}" type="datetimeFigureOut">
              <a:rPr lang="es-CL" smtClean="0"/>
              <a:t>06-05-2020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6A24-9ECF-459D-AB8A-C3A61F3537F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2138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141FA-AD7A-4B88-9376-346ADACF20CE}" type="datetimeFigureOut">
              <a:rPr lang="es-CL" smtClean="0"/>
              <a:t>06-05-2020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6A24-9ECF-459D-AB8A-C3A61F3537F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41323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141FA-AD7A-4B88-9376-346ADACF20CE}" type="datetimeFigureOut">
              <a:rPr lang="es-CL" smtClean="0"/>
              <a:t>06-05-2020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6A24-9ECF-459D-AB8A-C3A61F3537F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0946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141FA-AD7A-4B88-9376-346ADACF20CE}" type="datetimeFigureOut">
              <a:rPr lang="es-CL" smtClean="0"/>
              <a:t>06-05-2020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6A24-9ECF-459D-AB8A-C3A61F3537F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6451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141FA-AD7A-4B88-9376-346ADACF20CE}" type="datetimeFigureOut">
              <a:rPr lang="es-CL" smtClean="0"/>
              <a:t>06-05-2020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6A24-9ECF-459D-AB8A-C3A61F3537F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08599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141FA-AD7A-4B88-9376-346ADACF20CE}" type="datetimeFigureOut">
              <a:rPr lang="es-CL" smtClean="0"/>
              <a:t>06-05-2020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6A24-9ECF-459D-AB8A-C3A61F3537F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12226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141FA-AD7A-4B88-9376-346ADACF20CE}" type="datetimeFigureOut">
              <a:rPr lang="es-CL" smtClean="0"/>
              <a:t>06-05-2020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6A24-9ECF-459D-AB8A-C3A61F3537F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22939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141FA-AD7A-4B88-9376-346ADACF20CE}" type="datetimeFigureOut">
              <a:rPr lang="es-CL" smtClean="0"/>
              <a:t>06-05-2020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6A24-9ECF-459D-AB8A-C3A61F3537F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60430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141FA-AD7A-4B88-9376-346ADACF20CE}" type="datetimeFigureOut">
              <a:rPr lang="es-CL" smtClean="0"/>
              <a:t>06-05-2020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6A24-9ECF-459D-AB8A-C3A61F3537F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79339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141FA-AD7A-4B88-9376-346ADACF20CE}" type="datetimeFigureOut">
              <a:rPr lang="es-CL" smtClean="0"/>
              <a:t>06-05-2020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6A24-9ECF-459D-AB8A-C3A61F3537F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95049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141FA-AD7A-4B88-9376-346ADACF20CE}" type="datetimeFigureOut">
              <a:rPr lang="es-CL" smtClean="0"/>
              <a:t>06-05-2020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46A24-9ECF-459D-AB8A-C3A61F3537F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72808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8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8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65" y="57620"/>
            <a:ext cx="9010669" cy="674276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9972" y="741416"/>
            <a:ext cx="859611" cy="85961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3876" y="795038"/>
            <a:ext cx="865707" cy="81693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046133" y="57620"/>
            <a:ext cx="397325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dirty="0" smtClean="0">
                <a:latin typeface="Comic Sans MS" panose="030F0702030302020204" pitchFamily="66" charset="0"/>
              </a:rPr>
              <a:t>Religión</a:t>
            </a:r>
          </a:p>
          <a:p>
            <a:pPr algn="ctr"/>
            <a:endParaRPr lang="es-CL" sz="3200" dirty="0">
              <a:latin typeface="Comic Sans MS" panose="030F0702030302020204" pitchFamily="66" charset="0"/>
            </a:endParaRPr>
          </a:p>
          <a:p>
            <a:pPr algn="ctr"/>
            <a:r>
              <a:rPr lang="es-CL" sz="3200" dirty="0" smtClean="0">
                <a:latin typeface="Comic Sans MS" panose="030F0702030302020204" pitchFamily="66" charset="0"/>
              </a:rPr>
              <a:t>Segundo básico 2020</a:t>
            </a:r>
          </a:p>
          <a:p>
            <a:pPr algn="ctr"/>
            <a:endParaRPr lang="es-CL" sz="3200" dirty="0">
              <a:latin typeface="Comic Sans MS" panose="030F0702030302020204" pitchFamily="66" charset="0"/>
            </a:endParaRPr>
          </a:p>
          <a:p>
            <a:pPr algn="ctr"/>
            <a:r>
              <a:rPr lang="es-CL" sz="3200" dirty="0" smtClean="0">
                <a:latin typeface="Comic Sans MS" panose="030F0702030302020204" pitchFamily="66" charset="0"/>
              </a:rPr>
              <a:t>Somos hermanos </a:t>
            </a:r>
          </a:p>
          <a:p>
            <a:pPr algn="ctr"/>
            <a:endParaRPr lang="es-CL" sz="3200" dirty="0">
              <a:latin typeface="Comic Sans MS" panose="030F0702030302020204" pitchFamily="66" charset="0"/>
            </a:endParaRPr>
          </a:p>
          <a:p>
            <a:pPr algn="ctr"/>
            <a:r>
              <a:rPr lang="es-CL" sz="3200" dirty="0" smtClean="0">
                <a:latin typeface="Comic Sans MS" panose="030F0702030302020204" pitchFamily="66" charset="0"/>
              </a:rPr>
              <a:t>Segunda parte</a:t>
            </a:r>
          </a:p>
          <a:p>
            <a:pPr algn="ctr"/>
            <a:endParaRPr lang="es-CL" sz="3200" dirty="0" smtClean="0">
              <a:latin typeface="Comic Sans MS" panose="030F0702030302020204" pitchFamily="66" charset="0"/>
            </a:endParaRPr>
          </a:p>
          <a:p>
            <a:pPr algn="ctr"/>
            <a:endParaRPr lang="es-CL" sz="3200" dirty="0">
              <a:latin typeface="Comic Sans MS" panose="030F0702030302020204" pitchFamily="66" charset="0"/>
            </a:endParaRPr>
          </a:p>
          <a:p>
            <a:pPr algn="ctr"/>
            <a:endParaRPr lang="es-CL" sz="3200" dirty="0">
              <a:latin typeface="Comic Sans MS" panose="030F0702030302020204" pitchFamily="66" charset="0"/>
            </a:endParaRPr>
          </a:p>
        </p:txBody>
      </p:sp>
      <p:pic>
        <p:nvPicPr>
          <p:cNvPr id="7" name="2do 2da part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554897" y="4108875"/>
            <a:ext cx="3464495" cy="259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93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140178" y="699911"/>
            <a:ext cx="7223452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Te invitamos a hacer la rutina: color, símbolo, imagen </a:t>
            </a:r>
          </a:p>
          <a:p>
            <a:r>
              <a:rPr lang="es-CL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Con la palabra: </a:t>
            </a:r>
            <a:endParaRPr lang="es-CL" sz="20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endParaRPr lang="es-CL" sz="20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endParaRPr lang="es-CL" sz="2000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r>
              <a:rPr lang="es-CL" sz="54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Hermanos o hermanas</a:t>
            </a:r>
            <a:endParaRPr lang="es-CL" sz="54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320800" y="3104044"/>
            <a:ext cx="7371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92D050"/>
                </a:solidFill>
                <a:latin typeface="Comic Sans MS" panose="030F0702030302020204" pitchFamily="66" charset="0"/>
              </a:rPr>
              <a:t>Escoge un color que </a:t>
            </a:r>
            <a:r>
              <a:rPr lang="es-ES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represente para ti esta palabra. </a:t>
            </a:r>
            <a:r>
              <a:rPr lang="es-ES" dirty="0">
                <a:solidFill>
                  <a:srgbClr val="92D050"/>
                </a:solidFill>
                <a:latin typeface="Comic Sans MS" panose="030F0702030302020204" pitchFamily="66" charset="0"/>
              </a:rPr>
              <a:t>Explica por qué has elegido ese color.</a:t>
            </a:r>
            <a:endParaRPr lang="es-CL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Imagen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38" y="3136330"/>
            <a:ext cx="614045" cy="614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64" y="4039441"/>
            <a:ext cx="614045" cy="6140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/>
          <p:cNvSpPr txBox="1"/>
          <p:nvPr/>
        </p:nvSpPr>
        <p:spPr>
          <a:xfrm flipH="1">
            <a:off x="1490133" y="3982938"/>
            <a:ext cx="6637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</a:rPr>
              <a:t>Crea un símbolo que </a:t>
            </a:r>
            <a:r>
              <a:rPr lang="es-E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represente para ti esta palabra. 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</a:rPr>
              <a:t>Explica por qué has creado ese símbolo.</a:t>
            </a:r>
            <a:endParaRPr lang="es-CL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Imagen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58" y="4822809"/>
            <a:ext cx="8286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Texto 7"/>
          <p:cNvSpPr txBox="1"/>
          <p:nvPr/>
        </p:nvSpPr>
        <p:spPr>
          <a:xfrm>
            <a:off x="1523998" y="4822809"/>
            <a:ext cx="71684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 </a:t>
            </a:r>
            <a:r>
              <a:rPr lang="es-ES" dirty="0">
                <a:solidFill>
                  <a:srgbClr val="002060"/>
                </a:solidFill>
                <a:latin typeface="Comic Sans MS" panose="030F0702030302020204" pitchFamily="66" charset="0"/>
              </a:rPr>
              <a:t>Escoge la imagen que mejor </a:t>
            </a:r>
            <a:r>
              <a:rPr lang="es-ES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represente la palabra para ti. </a:t>
            </a:r>
            <a:r>
              <a:rPr lang="es-ES" dirty="0">
                <a:solidFill>
                  <a:srgbClr val="002060"/>
                </a:solidFill>
                <a:latin typeface="Comic Sans MS" panose="030F0702030302020204" pitchFamily="66" charset="0"/>
              </a:rPr>
              <a:t>Explica por qué has seleccionado esa  imagen</a:t>
            </a:r>
            <a:r>
              <a:rPr lang="es-ES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. </a:t>
            </a:r>
          </a:p>
          <a:p>
            <a:endParaRPr lang="es-ES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s-ES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Documenta tus opiniones en la ficha </a:t>
            </a:r>
            <a:endParaRPr lang="es-CL" sz="28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es-CL" dirty="0" smtClean="0"/>
              <a:t>        </a:t>
            </a:r>
            <a:endParaRPr lang="es-CL" dirty="0"/>
          </a:p>
        </p:txBody>
      </p:sp>
      <p:pic>
        <p:nvPicPr>
          <p:cNvPr id="9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82844" y="54705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83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88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11" y="761020"/>
            <a:ext cx="7006304" cy="598409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20889" y="143331"/>
            <a:ext cx="8116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Observa la imagen y escribe tus respuestas en la ficha</a:t>
            </a:r>
            <a:endParaRPr lang="es-CL" sz="2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42489" y="61355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01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90222" y="440267"/>
            <a:ext cx="792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5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Todos somos hijos del mismo Padre, que es Dios, por eso, somos hermanos unos de otros</a:t>
            </a:r>
            <a:endParaRPr lang="es-CL" sz="5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766" y="3807828"/>
            <a:ext cx="2817711" cy="3050172"/>
          </a:xfrm>
          <a:prstGeom prst="rect">
            <a:avLst/>
          </a:prstGeom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10311" y="51336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92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289</TotalTime>
  <Words>119</Words>
  <Application>Microsoft Office PowerPoint</Application>
  <PresentationFormat>Presentación en pantalla (4:3)</PresentationFormat>
  <Paragraphs>21</Paragraphs>
  <Slides>4</Slides>
  <Notes>0</Notes>
  <HiddenSlides>0</HiddenSlides>
  <MMClips>4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Comic Sans MS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Paula Zegers Domínguez</dc:creator>
  <cp:lastModifiedBy>Paula Zegers Domínguez</cp:lastModifiedBy>
  <cp:revision>23</cp:revision>
  <dcterms:created xsi:type="dcterms:W3CDTF">2020-04-19T16:46:23Z</dcterms:created>
  <dcterms:modified xsi:type="dcterms:W3CDTF">2020-05-06T16:46:09Z</dcterms:modified>
</cp:coreProperties>
</file>