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58" r:id="rId3"/>
    <p:sldId id="263" r:id="rId4"/>
    <p:sldId id="260" r:id="rId5"/>
    <p:sldId id="265" r:id="rId6"/>
    <p:sldId id="264" r:id="rId7"/>
    <p:sldId id="259" r:id="rId8"/>
    <p:sldId id="266" r:id="rId9"/>
    <p:sldId id="261" r:id="rId10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44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09D6-10E3-0348-9729-74C1FD4006B6}" type="datetimeFigureOut">
              <a:rPr lang="es-ES" smtClean="0"/>
              <a:t>28/04/2020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68A99-8C5E-9F4C-92BF-250FCA6852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670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09D6-10E3-0348-9729-74C1FD4006B6}" type="datetimeFigureOut">
              <a:rPr lang="es-ES" smtClean="0"/>
              <a:t>28/04/2020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68A99-8C5E-9F4C-92BF-250FCA6852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8039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09D6-10E3-0348-9729-74C1FD4006B6}" type="datetimeFigureOut">
              <a:rPr lang="es-ES" smtClean="0"/>
              <a:t>28/04/2020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68A99-8C5E-9F4C-92BF-250FCA6852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7308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AC9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pic>
        <p:nvPicPr>
          <p:cNvPr id="27" name="Imagen 26"/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5960533"/>
            <a:ext cx="9144000" cy="745067"/>
          </a:xfrm>
          <a:prstGeom prst="rect">
            <a:avLst/>
          </a:prstGeom>
        </p:spPr>
      </p:pic>
      <p:pic>
        <p:nvPicPr>
          <p:cNvPr id="7" name="Imagen 6" descr="LOGO SSCC MANQUEHUE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30" y="1809381"/>
            <a:ext cx="1744571" cy="2830352"/>
          </a:xfrm>
          <a:prstGeom prst="rect">
            <a:avLst/>
          </a:prstGeom>
        </p:spPr>
      </p:pic>
      <p:sp>
        <p:nvSpPr>
          <p:cNvPr id="12" name="Título 11"/>
          <p:cNvSpPr>
            <a:spLocks noGrp="1"/>
          </p:cNvSpPr>
          <p:nvPr>
            <p:ph type="title" hasCustomPrompt="1"/>
          </p:nvPr>
        </p:nvSpPr>
        <p:spPr>
          <a:xfrm>
            <a:off x="4127500" y="2357965"/>
            <a:ext cx="4406900" cy="1875367"/>
          </a:xfrm>
          <a:prstGeom prst="rect">
            <a:avLst/>
          </a:prstGeom>
        </p:spPr>
        <p:txBody>
          <a:bodyPr vert="horz"/>
          <a:lstStyle>
            <a:lvl1pPr>
              <a:defRPr sz="2400" b="0" i="0">
                <a:solidFill>
                  <a:srgbClr val="263358"/>
                </a:solidFill>
                <a:latin typeface="TheSans B2 ExtraLight"/>
                <a:cs typeface="TheSans B2 ExtraLight"/>
              </a:defRPr>
            </a:lvl1pPr>
          </a:lstStyle>
          <a:p>
            <a:r>
              <a:rPr lang="es-ES_tradnl" dirty="0"/>
              <a:t>Clic para editar titulo</a:t>
            </a:r>
            <a:br>
              <a:rPr lang="es-ES_tradnl" dirty="0"/>
            </a:br>
            <a:r>
              <a:rPr lang="es-ES_tradnl" dirty="0"/>
              <a:t>o presentación</a:t>
            </a:r>
            <a:br>
              <a:rPr lang="es-ES_tradnl" dirty="0"/>
            </a:br>
            <a:br>
              <a:rPr lang="es-ES_tradnl" dirty="0"/>
            </a:br>
            <a:r>
              <a:rPr lang="es-ES_tradnl" dirty="0"/>
              <a:t>Noviembre 2019</a:t>
            </a:r>
            <a:endParaRPr lang="es-ES" dirty="0"/>
          </a:p>
        </p:txBody>
      </p:sp>
      <p:cxnSp>
        <p:nvCxnSpPr>
          <p:cNvPr id="14" name="Conector recto 13"/>
          <p:cNvCxnSpPr/>
          <p:nvPr userDrawn="1"/>
        </p:nvCxnSpPr>
        <p:spPr>
          <a:xfrm>
            <a:off x="3860800" y="2184400"/>
            <a:ext cx="0" cy="204893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2933"/>
            <a:ext cx="9144000" cy="745067"/>
          </a:xfrm>
          <a:prstGeom prst="rect">
            <a:avLst/>
          </a:prstGeom>
        </p:spPr>
      </p:pic>
      <p:cxnSp>
        <p:nvCxnSpPr>
          <p:cNvPr id="28" name="Conector recto 27"/>
          <p:cNvCxnSpPr/>
          <p:nvPr userDrawn="1"/>
        </p:nvCxnSpPr>
        <p:spPr>
          <a:xfrm flipH="1">
            <a:off x="4127500" y="3505197"/>
            <a:ext cx="2832100" cy="0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072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09D6-10E3-0348-9729-74C1FD4006B6}" type="datetimeFigureOut">
              <a:rPr lang="es-ES" smtClean="0"/>
              <a:t>28/04/2020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68A99-8C5E-9F4C-92BF-250FCA6852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3216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09D6-10E3-0348-9729-74C1FD4006B6}" type="datetimeFigureOut">
              <a:rPr lang="es-ES" smtClean="0"/>
              <a:t>28/04/2020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68A99-8C5E-9F4C-92BF-250FCA6852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662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09D6-10E3-0348-9729-74C1FD4006B6}" type="datetimeFigureOut">
              <a:rPr lang="es-ES" smtClean="0"/>
              <a:t>28/04/2020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68A99-8C5E-9F4C-92BF-250FCA6852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800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09D6-10E3-0348-9729-74C1FD4006B6}" type="datetimeFigureOut">
              <a:rPr lang="es-ES" smtClean="0"/>
              <a:t>28/04/2020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68A99-8C5E-9F4C-92BF-250FCA6852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532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09D6-10E3-0348-9729-74C1FD4006B6}" type="datetimeFigureOut">
              <a:rPr lang="es-ES" smtClean="0"/>
              <a:t>28/04/2020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68A99-8C5E-9F4C-92BF-250FCA6852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1551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09D6-10E3-0348-9729-74C1FD4006B6}" type="datetimeFigureOut">
              <a:rPr lang="es-ES" smtClean="0"/>
              <a:t>28/04/2020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68A99-8C5E-9F4C-92BF-250FCA6852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3504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09D6-10E3-0348-9729-74C1FD4006B6}" type="datetimeFigureOut">
              <a:rPr lang="es-ES" smtClean="0"/>
              <a:t>28/04/2020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68A99-8C5E-9F4C-92BF-250FCA6852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892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09D6-10E3-0348-9729-74C1FD4006B6}" type="datetimeFigureOut">
              <a:rPr lang="es-ES" smtClean="0"/>
              <a:t>28/04/2020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68A99-8C5E-9F4C-92BF-250FCA6852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7664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709D6-10E3-0348-9729-74C1FD4006B6}" type="datetimeFigureOut">
              <a:rPr lang="es-ES" smtClean="0"/>
              <a:t>28/04/2020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68A99-8C5E-9F4C-92BF-250FCA6852F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170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9498FDE-B589-1B4C-A1FA-AD0806317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28" r="10736"/>
          <a:stretch/>
        </p:blipFill>
        <p:spPr>
          <a:xfrm>
            <a:off x="-84407" y="0"/>
            <a:ext cx="9228407" cy="6858000"/>
          </a:xfrm>
          <a:prstGeom prst="rect">
            <a:avLst/>
          </a:prstGeom>
          <a:ln>
            <a:solidFill>
              <a:schemeClr val="accent1"/>
            </a:solidFill>
            <a:prstDash val="solid"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7A22038-6A2C-A245-B9E9-98ACED428023}"/>
              </a:ext>
            </a:extLst>
          </p:cNvPr>
          <p:cNvSpPr txBox="1"/>
          <p:nvPr/>
        </p:nvSpPr>
        <p:spPr>
          <a:xfrm>
            <a:off x="4865945" y="3790925"/>
            <a:ext cx="2577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2000" i="1">
                <a:latin typeface="Arial" panose="020B0604020202020204" pitchFamily="34" charset="0"/>
                <a:cs typeface="Arial" panose="020B0604020202020204" pitchFamily="34" charset="0"/>
              </a:rPr>
              <a:t>28/04/2020</a:t>
            </a:r>
            <a:endParaRPr lang="es-CL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AA52EE6E-3616-0B45-8602-9A2065049590}"/>
              </a:ext>
            </a:extLst>
          </p:cNvPr>
          <p:cNvCxnSpPr>
            <a:cxnSpLocks/>
          </p:cNvCxnSpPr>
          <p:nvPr/>
        </p:nvCxnSpPr>
        <p:spPr>
          <a:xfrm>
            <a:off x="4865945" y="3833326"/>
            <a:ext cx="2484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F0668284-227B-F944-AD82-9A9F0979470A}"/>
              </a:ext>
            </a:extLst>
          </p:cNvPr>
          <p:cNvCxnSpPr>
            <a:cxnSpLocks/>
          </p:cNvCxnSpPr>
          <p:nvPr/>
        </p:nvCxnSpPr>
        <p:spPr>
          <a:xfrm>
            <a:off x="4572000" y="2785562"/>
            <a:ext cx="0" cy="14552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6F2EA001-4930-4A6B-8F3B-35C5B86404E7}"/>
              </a:ext>
            </a:extLst>
          </p:cNvPr>
          <p:cNvSpPr txBox="1"/>
          <p:nvPr/>
        </p:nvSpPr>
        <p:spPr>
          <a:xfrm>
            <a:off x="4865945" y="2762534"/>
            <a:ext cx="3166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b="1" dirty="0"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</a:p>
          <a:p>
            <a:endParaRPr lang="is-IS" sz="2000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s-IS" sz="2000" i="1" dirty="0">
                <a:latin typeface="Arial" panose="020B0604020202020204" pitchFamily="34" charset="0"/>
                <a:cs typeface="Arial" panose="020B0604020202020204" pitchFamily="34" charset="0"/>
              </a:rPr>
              <a:t>“Pájaros en papel“</a:t>
            </a:r>
            <a:endParaRPr lang="es-CL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696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274638"/>
            <a:ext cx="8890781" cy="1143000"/>
          </a:xfrm>
        </p:spPr>
        <p:txBody>
          <a:bodyPr>
            <a:normAutofit/>
          </a:bodyPr>
          <a:lstStyle/>
          <a:p>
            <a:r>
              <a:rPr lang="es-ES" sz="3200" b="1" i="1" dirty="0"/>
              <a:t>¿Alguna vez has visto a alguno de estos pajaritos en donde vives?</a:t>
            </a:r>
          </a:p>
        </p:txBody>
      </p:sp>
      <p:pic>
        <p:nvPicPr>
          <p:cNvPr id="4" name="Marcador de contenido 3" descr="d99fb5c12beba94cc9f369152448d57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" b="7304"/>
          <a:stretch>
            <a:fillRect/>
          </a:stretch>
        </p:blipFill>
        <p:spPr>
          <a:xfrm>
            <a:off x="-1" y="1913206"/>
            <a:ext cx="9144000" cy="4510391"/>
          </a:xfrm>
        </p:spPr>
      </p:pic>
    </p:spTree>
    <p:extLst>
      <p:ext uri="{BB962C8B-B14F-4D97-AF65-F5344CB8AC3E}">
        <p14:creationId xmlns:p14="http://schemas.microsoft.com/office/powerpoint/2010/main" val="2879674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E9591F7-5EBE-46BA-A866-9299E2FB4F48}"/>
              </a:ext>
            </a:extLst>
          </p:cNvPr>
          <p:cNvSpPr txBox="1"/>
          <p:nvPr/>
        </p:nvSpPr>
        <p:spPr>
          <a:xfrm>
            <a:off x="440397" y="1585312"/>
            <a:ext cx="31609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i="1" dirty="0"/>
              <a:t>¿Cómo es su plumaje? </a:t>
            </a:r>
          </a:p>
          <a:p>
            <a:endParaRPr lang="es-ES" sz="3600" i="1" dirty="0"/>
          </a:p>
          <a:p>
            <a:endParaRPr lang="es-ES" sz="3600" i="1" dirty="0"/>
          </a:p>
          <a:p>
            <a:r>
              <a:rPr lang="es-ES" sz="3600" i="1" dirty="0"/>
              <a:t>¿Por qué será así su plumaje?</a:t>
            </a:r>
          </a:p>
        </p:txBody>
      </p:sp>
      <p:pic>
        <p:nvPicPr>
          <p:cNvPr id="1026" name="Picture 2" descr="Las Aves que Viven en Chile: La Clasificación de las Aves">
            <a:extLst>
              <a:ext uri="{FF2B5EF4-FFF2-40B4-BE49-F238E27FC236}">
                <a16:creationId xmlns:a16="http://schemas.microsoft.com/office/drawing/2014/main" id="{060C34C5-0A65-4122-8F2E-6DFF9D4E4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724" y="0"/>
            <a:ext cx="5096276" cy="706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726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¡Son Chilenos! Y viven en Santiago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66889" y="2057399"/>
            <a:ext cx="5609493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s-ES" sz="2800" dirty="0">
                <a:cs typeface="Arial"/>
              </a:rPr>
              <a:t>Te invito a hacer uno de estos pajaritos con material reciclado.</a:t>
            </a:r>
          </a:p>
          <a:p>
            <a:pPr marL="0" indent="0" algn="just">
              <a:buNone/>
            </a:pPr>
            <a:endParaRPr lang="es-ES" sz="2800" dirty="0">
              <a:cs typeface="Arial"/>
            </a:endParaRPr>
          </a:p>
          <a:p>
            <a:pPr marL="0" indent="0" algn="just">
              <a:buNone/>
            </a:pPr>
            <a:r>
              <a:rPr lang="es-ES" sz="2800" dirty="0">
                <a:cs typeface="Arial"/>
              </a:rPr>
              <a:t>Puedes usar lo que tengas a mano: envases de plástico o cartón, ramas, papel, aluminio, cajas de leche y mucha creatividad!</a:t>
            </a:r>
          </a:p>
          <a:p>
            <a:pPr algn="just"/>
            <a:endParaRPr lang="es-ES" dirty="0"/>
          </a:p>
        </p:txBody>
      </p:sp>
      <p:pic>
        <p:nvPicPr>
          <p:cNvPr id="5" name="Sonid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5243" y="5218563"/>
            <a:ext cx="812800" cy="8128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4FA9775-6635-4E54-B590-D2B11BAF98BA}"/>
              </a:ext>
            </a:extLst>
          </p:cNvPr>
          <p:cNvSpPr/>
          <p:nvPr/>
        </p:nvSpPr>
        <p:spPr>
          <a:xfrm>
            <a:off x="253219" y="274638"/>
            <a:ext cx="8433581" cy="1346084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8CF2A613-8C17-4F30-95AE-907D8131CAE9}"/>
              </a:ext>
            </a:extLst>
          </p:cNvPr>
          <p:cNvCxnSpPr>
            <a:cxnSpLocks/>
          </p:cNvCxnSpPr>
          <p:nvPr/>
        </p:nvCxnSpPr>
        <p:spPr>
          <a:xfrm>
            <a:off x="457200" y="2560322"/>
            <a:ext cx="1174652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95EF31C-2517-4241-BD8B-4093A5536CB5}"/>
              </a:ext>
            </a:extLst>
          </p:cNvPr>
          <p:cNvCxnSpPr>
            <a:cxnSpLocks/>
          </p:cNvCxnSpPr>
          <p:nvPr/>
        </p:nvCxnSpPr>
        <p:spPr>
          <a:xfrm>
            <a:off x="457200" y="3922543"/>
            <a:ext cx="117465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27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s.jpg">
            <a:extLst>
              <a:ext uri="{FF2B5EF4-FFF2-40B4-BE49-F238E27FC236}">
                <a16:creationId xmlns:a16="http://schemas.microsoft.com/office/drawing/2014/main" id="{B61C6C5A-25E7-404D-B929-29E83B056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2" y="1573887"/>
            <a:ext cx="4061300" cy="423595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573887"/>
            <a:ext cx="0" cy="3710227"/>
          </a:xfrm>
          <a:prstGeom prst="line">
            <a:avLst/>
          </a:prstGeom>
          <a:ln w="19050">
            <a:solidFill>
              <a:srgbClr val="C39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IMG_7113.jpg">
            <a:extLst>
              <a:ext uri="{FF2B5EF4-FFF2-40B4-BE49-F238E27FC236}">
                <a16:creationId xmlns:a16="http://schemas.microsoft.com/office/drawing/2014/main" id="{7659E31A-9810-40B3-9DCD-1BD1BAE01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73886"/>
            <a:ext cx="4447201" cy="423595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CF10311-E1A8-4144-87DC-DA0BD035733E}"/>
              </a:ext>
            </a:extLst>
          </p:cNvPr>
          <p:cNvSpPr txBox="1"/>
          <p:nvPr/>
        </p:nvSpPr>
        <p:spPr>
          <a:xfrm>
            <a:off x="1830516" y="606363"/>
            <a:ext cx="2741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 Algunos ejemplos ]</a:t>
            </a: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FD54D4E4-04B9-40CE-8C46-73455359F104}"/>
              </a:ext>
            </a:extLst>
          </p:cNvPr>
          <p:cNvSpPr/>
          <p:nvPr/>
        </p:nvSpPr>
        <p:spPr>
          <a:xfrm>
            <a:off x="131210" y="498176"/>
            <a:ext cx="534573" cy="569852"/>
          </a:xfrm>
          <a:prstGeom prst="chevron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3" name="Flecha: cheurón 12">
            <a:extLst>
              <a:ext uri="{FF2B5EF4-FFF2-40B4-BE49-F238E27FC236}">
                <a16:creationId xmlns:a16="http://schemas.microsoft.com/office/drawing/2014/main" id="{5B2C3946-B8C6-4E6F-A3F1-2D3145D18258}"/>
              </a:ext>
            </a:extLst>
          </p:cNvPr>
          <p:cNvSpPr/>
          <p:nvPr/>
        </p:nvSpPr>
        <p:spPr>
          <a:xfrm>
            <a:off x="672275" y="498176"/>
            <a:ext cx="534573" cy="569852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4" name="Flecha: cheurón 13">
            <a:extLst>
              <a:ext uri="{FF2B5EF4-FFF2-40B4-BE49-F238E27FC236}">
                <a16:creationId xmlns:a16="http://schemas.microsoft.com/office/drawing/2014/main" id="{7169E719-AB8E-435A-8510-74467A44CCB6}"/>
              </a:ext>
            </a:extLst>
          </p:cNvPr>
          <p:cNvSpPr/>
          <p:nvPr/>
        </p:nvSpPr>
        <p:spPr>
          <a:xfrm>
            <a:off x="1178712" y="498176"/>
            <a:ext cx="534573" cy="569852"/>
          </a:xfrm>
          <a:prstGeom prst="chevron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71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6" descr="100_8569-1.jpg">
            <a:extLst>
              <a:ext uri="{FF2B5EF4-FFF2-40B4-BE49-F238E27FC236}">
                <a16:creationId xmlns:a16="http://schemas.microsoft.com/office/drawing/2014/main" id="{CAEF9FFF-E316-4E83-928B-C3E9DC1E67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89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87577" y="3359"/>
            <a:ext cx="1409491" cy="1407490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65267" y="134348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526406" y="6114337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2583" y="5721108"/>
            <a:ext cx="1696473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75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 descr="IMG_7108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6" r="66"/>
          <a:stretch/>
        </p:blipFill>
        <p:spPr>
          <a:xfrm>
            <a:off x="-221226" y="-93750"/>
            <a:ext cx="5718490" cy="6897216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10440" y="2945217"/>
            <a:ext cx="2971327" cy="967565"/>
          </a:xfrm>
        </p:spPr>
        <p:txBody>
          <a:bodyPr>
            <a:noAutofit/>
          </a:bodyPr>
          <a:lstStyle/>
          <a:p>
            <a:pPr algn="l"/>
            <a:r>
              <a:rPr lang="es-ES" sz="2000" b="1" dirty="0"/>
              <a:t>Si no tienes materiales de desecho a mano</a:t>
            </a:r>
            <a:r>
              <a:rPr lang="es-ES" sz="2000" dirty="0"/>
              <a:t>, lo puedes hacer de esta manera.</a:t>
            </a:r>
            <a:br>
              <a:rPr lang="es-ES" sz="2000" dirty="0"/>
            </a:br>
            <a:br>
              <a:rPr lang="es-ES" sz="2000" dirty="0"/>
            </a:br>
            <a:r>
              <a:rPr lang="es-ES" sz="2000" dirty="0"/>
              <a:t>Recuerda pintar tu pajarito con las características del ave urbana que elegiste!</a:t>
            </a:r>
          </a:p>
        </p:txBody>
      </p:sp>
      <p:sp>
        <p:nvSpPr>
          <p:cNvPr id="4" name="Flecha: cheurón 3">
            <a:extLst>
              <a:ext uri="{FF2B5EF4-FFF2-40B4-BE49-F238E27FC236}">
                <a16:creationId xmlns:a16="http://schemas.microsoft.com/office/drawing/2014/main" id="{C96601CF-236F-41EA-9653-5C4840B06935}"/>
              </a:ext>
            </a:extLst>
          </p:cNvPr>
          <p:cNvSpPr/>
          <p:nvPr/>
        </p:nvSpPr>
        <p:spPr>
          <a:xfrm>
            <a:off x="6010440" y="1474763"/>
            <a:ext cx="534573" cy="569852"/>
          </a:xfrm>
          <a:prstGeom prst="chevro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5" name="Flecha: cheurón 4">
            <a:extLst>
              <a:ext uri="{FF2B5EF4-FFF2-40B4-BE49-F238E27FC236}">
                <a16:creationId xmlns:a16="http://schemas.microsoft.com/office/drawing/2014/main" id="{83DA32F0-9736-48B9-92B5-D9D340BAAFEC}"/>
              </a:ext>
            </a:extLst>
          </p:cNvPr>
          <p:cNvSpPr/>
          <p:nvPr/>
        </p:nvSpPr>
        <p:spPr>
          <a:xfrm>
            <a:off x="6545013" y="1474763"/>
            <a:ext cx="534573" cy="56985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72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9E4B2B8-5027-4CFB-88BF-335B84ED4968}"/>
              </a:ext>
            </a:extLst>
          </p:cNvPr>
          <p:cNvSpPr txBox="1"/>
          <p:nvPr/>
        </p:nvSpPr>
        <p:spPr>
          <a:xfrm>
            <a:off x="822960" y="428178"/>
            <a:ext cx="74980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i="1" dirty="0"/>
              <a:t>**Cuando termines tu pájaro, envíanos una fotografía del resultado al siguiente mail,</a:t>
            </a:r>
          </a:p>
          <a:p>
            <a:endParaRPr lang="es-CL" sz="3200" b="1" i="1" dirty="0"/>
          </a:p>
          <a:p>
            <a:endParaRPr lang="es-CL" sz="3200" b="1" i="1" dirty="0"/>
          </a:p>
          <a:p>
            <a:r>
              <a:rPr lang="es-CL" sz="3200" b="1" i="1" dirty="0"/>
              <a:t>4° A y 4°B   </a:t>
            </a:r>
            <a:r>
              <a:rPr lang="es-CL" u="sng" dirty="0"/>
              <a:t>constanza.reyes@ssccmanquehue.cl</a:t>
            </a:r>
            <a:endParaRPr lang="es-CL" sz="3200" b="1" i="1" u="sng" dirty="0"/>
          </a:p>
          <a:p>
            <a:r>
              <a:rPr lang="es-CL" sz="3200" b="1" i="1" dirty="0"/>
              <a:t>4° C y 4° D  </a:t>
            </a:r>
            <a:r>
              <a:rPr lang="es-CL" u="sng" dirty="0"/>
              <a:t>isidora.delafuente@ssccmanquehue.cl</a:t>
            </a:r>
            <a:endParaRPr lang="es-CL" sz="3200" b="1" i="1" u="sng" dirty="0"/>
          </a:p>
          <a:p>
            <a:endParaRPr lang="es-CL" sz="3200" b="1" i="1" dirty="0"/>
          </a:p>
          <a:p>
            <a:endParaRPr lang="es-CL" sz="3200" b="1" i="1" dirty="0"/>
          </a:p>
          <a:p>
            <a:r>
              <a:rPr lang="es-CL" sz="3200" b="1" i="1" dirty="0"/>
              <a:t>				¡Mucha suerte!</a:t>
            </a:r>
          </a:p>
          <a:p>
            <a:endParaRPr lang="es-CL" sz="3200" b="1" i="1" dirty="0"/>
          </a:p>
          <a:p>
            <a:r>
              <a:rPr lang="es-CL" sz="32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9621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03A66D3-A930-C848-9E7D-8FC4EF5807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0782" r="-10782"/>
          <a:stretch>
            <a:fillRect/>
          </a:stretch>
        </p:blipFill>
        <p:spPr>
          <a:xfrm>
            <a:off x="-1702187" y="0"/>
            <a:ext cx="1246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444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169</Words>
  <Application>Microsoft Office PowerPoint</Application>
  <PresentationFormat>Presentación en pantalla (4:3)</PresentationFormat>
  <Paragraphs>26</Paragraphs>
  <Slides>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TheSans B2 ExtraLight</vt:lpstr>
      <vt:lpstr>Tema de Office</vt:lpstr>
      <vt:lpstr>Presentación de PowerPoint</vt:lpstr>
      <vt:lpstr>¿Alguna vez has visto a alguno de estos pajaritos en donde vives?</vt:lpstr>
      <vt:lpstr>Presentación de PowerPoint</vt:lpstr>
      <vt:lpstr>¡Son Chilenos! Y viven en Santiago</vt:lpstr>
      <vt:lpstr>Presentación de PowerPoint</vt:lpstr>
      <vt:lpstr>Presentación de PowerPoint</vt:lpstr>
      <vt:lpstr>Si no tienes materiales de desecho a mano, lo puedes hacer de esta manera.  Recuerda pintar tu pajarito con las características del ave urbana que elegiste!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Constanza Reyes</dc:creator>
  <cp:lastModifiedBy>Constanza Reyes</cp:lastModifiedBy>
  <cp:revision>4</cp:revision>
  <dcterms:created xsi:type="dcterms:W3CDTF">2020-04-22T19:28:56Z</dcterms:created>
  <dcterms:modified xsi:type="dcterms:W3CDTF">2020-04-28T16:21:22Z</dcterms:modified>
</cp:coreProperties>
</file>