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308" r:id="rId5"/>
    <p:sldId id="262" r:id="rId6"/>
    <p:sldId id="264" r:id="rId7"/>
    <p:sldId id="271" r:id="rId8"/>
    <p:sldId id="268" r:id="rId9"/>
    <p:sldId id="278" r:id="rId10"/>
    <p:sldId id="281" r:id="rId11"/>
  </p:sldIdLst>
  <p:sldSz cx="9144000" cy="5143500" type="screen16x9"/>
  <p:notesSz cx="6858000" cy="9144000"/>
  <p:embeddedFontLst>
    <p:embeddedFont>
      <p:font typeface="Comic Sans MS" panose="030F0902030302020204" pitchFamily="66" charset="0"/>
      <p:regular r:id="rId13"/>
    </p:embeddedFont>
    <p:embeddedFont>
      <p:font typeface="Kalam" panose="02000000000000000000" pitchFamily="2" charset="77"/>
      <p:regular r:id="rId14"/>
      <p:bold r:id="rId15"/>
    </p:embeddedFont>
    <p:embeddedFont>
      <p:font typeface="Montserrat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47E544-B79F-4030-A390-686512F74599}">
  <a:tblStyle styleId="{DB47E544-B79F-4030-A390-686512F745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8"/>
  </p:normalViewPr>
  <p:slideViewPr>
    <p:cSldViewPr snapToGrid="0" snapToObjects="1">
      <p:cViewPr varScale="1">
        <p:scale>
          <a:sx n="120" d="100"/>
          <a:sy n="120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77ad207148_0_2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77ad207148_0_2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77a382e666_5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77a382e666_5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7a382e666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7a382e666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795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779ae7f3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779ae7f3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77a382e666_5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77a382e666_5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856694dec5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856694dec5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8558439aa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8558439aa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>
  <p:cSld name="CUSTOM_9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0"/>
          <p:cNvSpPr txBox="1">
            <a:spLocks noGrp="1"/>
          </p:cNvSpPr>
          <p:nvPr>
            <p:ph type="title"/>
          </p:nvPr>
        </p:nvSpPr>
        <p:spPr>
          <a:xfrm>
            <a:off x="713225" y="1915950"/>
            <a:ext cx="7717500" cy="1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5" name="Google Shape;575;p30"/>
          <p:cNvSpPr/>
          <p:nvPr/>
        </p:nvSpPr>
        <p:spPr>
          <a:xfrm rot="8100000" flipH="1">
            <a:off x="3634300" y="245028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624473" y="409504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0"/>
          <p:cNvGrpSpPr/>
          <p:nvPr/>
        </p:nvGrpSpPr>
        <p:grpSpPr>
          <a:xfrm>
            <a:off x="8390977" y="1402978"/>
            <a:ext cx="314245" cy="307150"/>
            <a:chOff x="3536277" y="1668288"/>
            <a:chExt cx="475769" cy="465027"/>
          </a:xfrm>
        </p:grpSpPr>
        <p:sp>
          <p:nvSpPr>
            <p:cNvPr id="578" name="Google Shape;578;p30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30"/>
          <p:cNvSpPr/>
          <p:nvPr/>
        </p:nvSpPr>
        <p:spPr>
          <a:xfrm>
            <a:off x="2499433" y="4372571"/>
            <a:ext cx="419646" cy="67001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0"/>
          <p:cNvSpPr/>
          <p:nvPr/>
        </p:nvSpPr>
        <p:spPr>
          <a:xfrm>
            <a:off x="280901" y="483088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0"/>
          <p:cNvSpPr/>
          <p:nvPr/>
        </p:nvSpPr>
        <p:spPr>
          <a:xfrm>
            <a:off x="4562551" y="4915871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7653588" y="4533722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0"/>
          <p:cNvGrpSpPr/>
          <p:nvPr/>
        </p:nvGrpSpPr>
        <p:grpSpPr>
          <a:xfrm>
            <a:off x="7356993" y="309593"/>
            <a:ext cx="218825" cy="225782"/>
            <a:chOff x="6109266" y="2958701"/>
            <a:chExt cx="158099" cy="163114"/>
          </a:xfrm>
        </p:grpSpPr>
        <p:sp>
          <p:nvSpPr>
            <p:cNvPr id="585" name="Google Shape;585;p3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0"/>
          <p:cNvGrpSpPr/>
          <p:nvPr/>
        </p:nvGrpSpPr>
        <p:grpSpPr>
          <a:xfrm>
            <a:off x="1200795" y="4537172"/>
            <a:ext cx="470204" cy="456903"/>
            <a:chOff x="4915097" y="219724"/>
            <a:chExt cx="427847" cy="414801"/>
          </a:xfrm>
        </p:grpSpPr>
        <p:sp>
          <p:nvSpPr>
            <p:cNvPr id="589" name="Google Shape;589;p30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30"/>
          <p:cNvSpPr/>
          <p:nvPr/>
        </p:nvSpPr>
        <p:spPr>
          <a:xfrm>
            <a:off x="154421" y="1933228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30"/>
          <p:cNvGrpSpPr/>
          <p:nvPr/>
        </p:nvGrpSpPr>
        <p:grpSpPr>
          <a:xfrm>
            <a:off x="2072675" y="252399"/>
            <a:ext cx="166752" cy="184433"/>
            <a:chOff x="5414907" y="2017485"/>
            <a:chExt cx="220338" cy="243702"/>
          </a:xfrm>
        </p:grpSpPr>
        <p:sp>
          <p:nvSpPr>
            <p:cNvPr id="593" name="Google Shape;593;p30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0"/>
          <p:cNvGrpSpPr/>
          <p:nvPr/>
        </p:nvGrpSpPr>
        <p:grpSpPr>
          <a:xfrm rot="-1739504">
            <a:off x="5721275" y="157406"/>
            <a:ext cx="353569" cy="479108"/>
            <a:chOff x="3989427" y="3265633"/>
            <a:chExt cx="411747" cy="557942"/>
          </a:xfrm>
        </p:grpSpPr>
        <p:sp>
          <p:nvSpPr>
            <p:cNvPr id="597" name="Google Shape;597;p30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30"/>
          <p:cNvSpPr/>
          <p:nvPr/>
        </p:nvSpPr>
        <p:spPr>
          <a:xfrm>
            <a:off x="6280713" y="120413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447350" y="12914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6974463" y="4335863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3411425" y="4372575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2590975" y="307000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30"/>
          <p:cNvGrpSpPr/>
          <p:nvPr/>
        </p:nvGrpSpPr>
        <p:grpSpPr>
          <a:xfrm>
            <a:off x="5839701" y="4405887"/>
            <a:ext cx="419648" cy="388469"/>
            <a:chOff x="1412390" y="2258211"/>
            <a:chExt cx="620689" cy="574573"/>
          </a:xfrm>
        </p:grpSpPr>
        <p:sp>
          <p:nvSpPr>
            <p:cNvPr id="605" name="Google Shape;605;p30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0"/>
          <p:cNvGrpSpPr/>
          <p:nvPr/>
        </p:nvGrpSpPr>
        <p:grpSpPr>
          <a:xfrm>
            <a:off x="1619496" y="426026"/>
            <a:ext cx="301450" cy="226949"/>
            <a:chOff x="6530133" y="2132672"/>
            <a:chExt cx="567275" cy="427077"/>
          </a:xfrm>
        </p:grpSpPr>
        <p:sp>
          <p:nvSpPr>
            <p:cNvPr id="609" name="Google Shape;609;p30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30"/>
          <p:cNvSpPr/>
          <p:nvPr/>
        </p:nvSpPr>
        <p:spPr>
          <a:xfrm rot="-1856357">
            <a:off x="5003917" y="321001"/>
            <a:ext cx="301466" cy="226970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022876" y="4754459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3819464" y="4989134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 rot="8326985">
            <a:off x="1081608" y="186964"/>
            <a:ext cx="353013" cy="563653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217487" y="3083226"/>
            <a:ext cx="355281" cy="469743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30"/>
          <p:cNvGrpSpPr/>
          <p:nvPr/>
        </p:nvGrpSpPr>
        <p:grpSpPr>
          <a:xfrm>
            <a:off x="271701" y="3786560"/>
            <a:ext cx="789706" cy="992298"/>
            <a:chOff x="804802" y="3215735"/>
            <a:chExt cx="992342" cy="1246919"/>
          </a:xfrm>
        </p:grpSpPr>
        <p:grpSp>
          <p:nvGrpSpPr>
            <p:cNvPr id="617" name="Google Shape;617;p30"/>
            <p:cNvGrpSpPr/>
            <p:nvPr/>
          </p:nvGrpSpPr>
          <p:grpSpPr>
            <a:xfrm rot="-475014" flipH="1">
              <a:off x="909009" y="3259582"/>
              <a:ext cx="783927" cy="1159224"/>
              <a:chOff x="6922402" y="2086121"/>
              <a:chExt cx="793354" cy="1358635"/>
            </a:xfrm>
          </p:grpSpPr>
          <p:sp>
            <p:nvSpPr>
              <p:cNvPr id="618" name="Google Shape;618;p30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0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625;p30"/>
            <p:cNvSpPr txBox="1"/>
            <p:nvPr/>
          </p:nvSpPr>
          <p:spPr>
            <a:xfrm>
              <a:off x="903295" y="36796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2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626" name="Google Shape;626;p30"/>
          <p:cNvGrpSpPr/>
          <p:nvPr/>
        </p:nvGrpSpPr>
        <p:grpSpPr>
          <a:xfrm>
            <a:off x="6548931" y="4799306"/>
            <a:ext cx="218825" cy="225782"/>
            <a:chOff x="6109266" y="2958701"/>
            <a:chExt cx="158099" cy="163114"/>
          </a:xfrm>
        </p:grpSpPr>
        <p:sp>
          <p:nvSpPr>
            <p:cNvPr id="627" name="Google Shape;627;p3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0"/>
          <p:cNvGrpSpPr/>
          <p:nvPr/>
        </p:nvGrpSpPr>
        <p:grpSpPr>
          <a:xfrm>
            <a:off x="457956" y="2142331"/>
            <a:ext cx="218825" cy="225782"/>
            <a:chOff x="6109266" y="2958701"/>
            <a:chExt cx="158099" cy="163114"/>
          </a:xfrm>
        </p:grpSpPr>
        <p:sp>
          <p:nvSpPr>
            <p:cNvPr id="631" name="Google Shape;631;p3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0"/>
          <p:cNvSpPr/>
          <p:nvPr/>
        </p:nvSpPr>
        <p:spPr>
          <a:xfrm>
            <a:off x="3205151" y="512596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0"/>
          <p:cNvSpPr/>
          <p:nvPr/>
        </p:nvSpPr>
        <p:spPr>
          <a:xfrm>
            <a:off x="3321351" y="353172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0"/>
          <p:cNvSpPr/>
          <p:nvPr/>
        </p:nvSpPr>
        <p:spPr>
          <a:xfrm>
            <a:off x="8719651" y="2593997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0"/>
          <p:cNvSpPr/>
          <p:nvPr/>
        </p:nvSpPr>
        <p:spPr>
          <a:xfrm rot="5400000">
            <a:off x="1917322" y="4722550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0"/>
          <p:cNvSpPr/>
          <p:nvPr/>
        </p:nvSpPr>
        <p:spPr>
          <a:xfrm rot="5400000">
            <a:off x="2008139" y="483088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0"/>
          <p:cNvGrpSpPr/>
          <p:nvPr/>
        </p:nvGrpSpPr>
        <p:grpSpPr>
          <a:xfrm rot="-7452294">
            <a:off x="165371" y="338489"/>
            <a:ext cx="902583" cy="456828"/>
            <a:chOff x="6348021" y="1029754"/>
            <a:chExt cx="2339285" cy="1183990"/>
          </a:xfrm>
        </p:grpSpPr>
        <p:sp>
          <p:nvSpPr>
            <p:cNvPr id="640" name="Google Shape;640;p30"/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0"/>
          <p:cNvGrpSpPr/>
          <p:nvPr/>
        </p:nvGrpSpPr>
        <p:grpSpPr>
          <a:xfrm rot="-4027657">
            <a:off x="4921667" y="4036005"/>
            <a:ext cx="601607" cy="955959"/>
            <a:chOff x="6712570" y="2317359"/>
            <a:chExt cx="1863208" cy="2960654"/>
          </a:xfrm>
        </p:grpSpPr>
        <p:sp>
          <p:nvSpPr>
            <p:cNvPr id="649" name="Google Shape;649;p30"/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30"/>
          <p:cNvGrpSpPr/>
          <p:nvPr/>
        </p:nvGrpSpPr>
        <p:grpSpPr>
          <a:xfrm>
            <a:off x="8124814" y="4051060"/>
            <a:ext cx="716164" cy="673126"/>
            <a:chOff x="6528424" y="1260656"/>
            <a:chExt cx="1975626" cy="1856900"/>
          </a:xfrm>
        </p:grpSpPr>
        <p:sp>
          <p:nvSpPr>
            <p:cNvPr id="655" name="Google Shape;655;p30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0"/>
          <p:cNvGrpSpPr/>
          <p:nvPr/>
        </p:nvGrpSpPr>
        <p:grpSpPr>
          <a:xfrm rot="2890196">
            <a:off x="8266807" y="142047"/>
            <a:ext cx="808241" cy="653502"/>
            <a:chOff x="309089" y="220930"/>
            <a:chExt cx="808270" cy="653525"/>
          </a:xfrm>
        </p:grpSpPr>
        <p:grpSp>
          <p:nvGrpSpPr>
            <p:cNvPr id="677" name="Google Shape;677;p30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678" name="Google Shape;678;p30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0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0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0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7" name="Google Shape;687;p30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4223541" y="120429"/>
            <a:ext cx="743478" cy="892966"/>
            <a:chOff x="6192911" y="156630"/>
            <a:chExt cx="2526260" cy="3034202"/>
          </a:xfrm>
        </p:grpSpPr>
        <p:sp>
          <p:nvSpPr>
            <p:cNvPr id="689" name="Google Shape;689;p30"/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30"/>
          <p:cNvSpPr/>
          <p:nvPr/>
        </p:nvSpPr>
        <p:spPr>
          <a:xfrm flipH="1">
            <a:off x="8430771" y="3013775"/>
            <a:ext cx="542721" cy="41345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0"/>
          <p:cNvSpPr/>
          <p:nvPr/>
        </p:nvSpPr>
        <p:spPr>
          <a:xfrm>
            <a:off x="7854913" y="59875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0"/>
          <p:cNvSpPr/>
          <p:nvPr/>
        </p:nvSpPr>
        <p:spPr>
          <a:xfrm>
            <a:off x="8719638" y="854933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0"/>
          <p:cNvSpPr/>
          <p:nvPr/>
        </p:nvSpPr>
        <p:spPr>
          <a:xfrm>
            <a:off x="49981" y="2422423"/>
            <a:ext cx="616005" cy="45689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0"/>
          <p:cNvSpPr/>
          <p:nvPr/>
        </p:nvSpPr>
        <p:spPr>
          <a:xfrm rot="1143041">
            <a:off x="8489950" y="1865691"/>
            <a:ext cx="424390" cy="677615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0"/>
          <p:cNvSpPr/>
          <p:nvPr/>
        </p:nvSpPr>
        <p:spPr>
          <a:xfrm rot="7679200">
            <a:off x="8367349" y="3497988"/>
            <a:ext cx="607172" cy="450362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2_1_1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6"/>
          <p:cNvSpPr txBox="1">
            <a:spLocks noGrp="1"/>
          </p:cNvSpPr>
          <p:nvPr>
            <p:ph type="title"/>
          </p:nvPr>
        </p:nvSpPr>
        <p:spPr>
          <a:xfrm>
            <a:off x="1631700" y="978563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0" name="Google Shape;840;p36"/>
          <p:cNvSpPr txBox="1">
            <a:spLocks noGrp="1"/>
          </p:cNvSpPr>
          <p:nvPr>
            <p:ph type="subTitle" idx="1"/>
          </p:nvPr>
        </p:nvSpPr>
        <p:spPr>
          <a:xfrm>
            <a:off x="1631700" y="1820363"/>
            <a:ext cx="58806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 idx="2" hasCustomPrompt="1"/>
          </p:nvPr>
        </p:nvSpPr>
        <p:spPr>
          <a:xfrm>
            <a:off x="2646150" y="2266525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3225" y="1017700"/>
            <a:ext cx="7717500" cy="3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flipH="1">
            <a:off x="120366" y="696912"/>
            <a:ext cx="160771" cy="165887"/>
            <a:chOff x="6109266" y="2958701"/>
            <a:chExt cx="158099" cy="163114"/>
          </a:xfrm>
        </p:grpSpPr>
        <p:sp>
          <p:nvSpPr>
            <p:cNvPr id="20" name="Google Shape;20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4"/>
          <p:cNvGrpSpPr/>
          <p:nvPr/>
        </p:nvGrpSpPr>
        <p:grpSpPr>
          <a:xfrm rot="4861642" flipH="1">
            <a:off x="312870" y="-14222"/>
            <a:ext cx="259779" cy="352017"/>
            <a:chOff x="3989427" y="3265633"/>
            <a:chExt cx="411747" cy="557942"/>
          </a:xfrm>
        </p:grpSpPr>
        <p:sp>
          <p:nvSpPr>
            <p:cNvPr id="24" name="Google Shape;24;p4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4"/>
          <p:cNvSpPr/>
          <p:nvPr/>
        </p:nvSpPr>
        <p:spPr>
          <a:xfrm>
            <a:off x="70041" y="192690"/>
            <a:ext cx="261046" cy="345138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296362" y="527719"/>
            <a:ext cx="101492" cy="217104"/>
          </a:xfrm>
          <a:custGeom>
            <a:avLst/>
            <a:gdLst/>
            <a:ahLst/>
            <a:cxnLst/>
            <a:rect l="l" t="t" r="r" b="b"/>
            <a:pathLst>
              <a:path w="5546" h="11862" extrusionOk="0">
                <a:moveTo>
                  <a:pt x="3654" y="1"/>
                </a:moveTo>
                <a:cubicBezTo>
                  <a:pt x="3595" y="1"/>
                  <a:pt x="3526" y="16"/>
                  <a:pt x="3446" y="45"/>
                </a:cubicBezTo>
                <a:cubicBezTo>
                  <a:pt x="3130" y="164"/>
                  <a:pt x="2773" y="283"/>
                  <a:pt x="2417" y="362"/>
                </a:cubicBezTo>
                <a:cubicBezTo>
                  <a:pt x="2219" y="402"/>
                  <a:pt x="2100" y="521"/>
                  <a:pt x="2060" y="719"/>
                </a:cubicBezTo>
                <a:cubicBezTo>
                  <a:pt x="1783" y="2303"/>
                  <a:pt x="1505" y="3848"/>
                  <a:pt x="1189" y="5433"/>
                </a:cubicBezTo>
                <a:cubicBezTo>
                  <a:pt x="951" y="6819"/>
                  <a:pt x="674" y="8206"/>
                  <a:pt x="396" y="9592"/>
                </a:cubicBezTo>
                <a:cubicBezTo>
                  <a:pt x="278" y="10226"/>
                  <a:pt x="159" y="10860"/>
                  <a:pt x="40" y="11493"/>
                </a:cubicBezTo>
                <a:cubicBezTo>
                  <a:pt x="0" y="11691"/>
                  <a:pt x="119" y="11810"/>
                  <a:pt x="357" y="11850"/>
                </a:cubicBezTo>
                <a:cubicBezTo>
                  <a:pt x="484" y="11858"/>
                  <a:pt x="612" y="11862"/>
                  <a:pt x="740" y="11862"/>
                </a:cubicBezTo>
                <a:cubicBezTo>
                  <a:pt x="1885" y="11862"/>
                  <a:pt x="3043" y="11545"/>
                  <a:pt x="4041" y="10939"/>
                </a:cubicBezTo>
                <a:cubicBezTo>
                  <a:pt x="4754" y="10543"/>
                  <a:pt x="5308" y="9830"/>
                  <a:pt x="5427" y="9037"/>
                </a:cubicBezTo>
                <a:cubicBezTo>
                  <a:pt x="5546" y="8443"/>
                  <a:pt x="5189" y="7889"/>
                  <a:pt x="4635" y="7809"/>
                </a:cubicBezTo>
                <a:cubicBezTo>
                  <a:pt x="4476" y="7757"/>
                  <a:pt x="4309" y="7730"/>
                  <a:pt x="4140" y="7730"/>
                </a:cubicBezTo>
                <a:cubicBezTo>
                  <a:pt x="3803" y="7730"/>
                  <a:pt x="3460" y="7836"/>
                  <a:pt x="3169" y="8047"/>
                </a:cubicBezTo>
                <a:cubicBezTo>
                  <a:pt x="2813" y="8285"/>
                  <a:pt x="2496" y="8522"/>
                  <a:pt x="2100" y="8800"/>
                </a:cubicBezTo>
                <a:cubicBezTo>
                  <a:pt x="2100" y="8522"/>
                  <a:pt x="2139" y="8285"/>
                  <a:pt x="2179" y="8007"/>
                </a:cubicBezTo>
                <a:cubicBezTo>
                  <a:pt x="2615" y="6185"/>
                  <a:pt x="3050" y="4403"/>
                  <a:pt x="3446" y="2581"/>
                </a:cubicBezTo>
                <a:cubicBezTo>
                  <a:pt x="3605" y="1868"/>
                  <a:pt x="3763" y="1115"/>
                  <a:pt x="3882" y="402"/>
                </a:cubicBezTo>
                <a:cubicBezTo>
                  <a:pt x="3912" y="135"/>
                  <a:pt x="3830" y="1"/>
                  <a:pt x="36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361669" y="305517"/>
            <a:ext cx="113252" cy="11949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flipH="1">
            <a:off x="681389" y="134049"/>
            <a:ext cx="311827" cy="23129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8100000" flipH="1">
            <a:off x="8621897" y="4686420"/>
            <a:ext cx="312339" cy="199376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646703" y="4807656"/>
            <a:ext cx="262740" cy="285833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8841098" y="4436267"/>
            <a:ext cx="163806" cy="169018"/>
            <a:chOff x="6109266" y="2958701"/>
            <a:chExt cx="158099" cy="163114"/>
          </a:xfrm>
        </p:grpSpPr>
        <p:sp>
          <p:nvSpPr>
            <p:cNvPr id="33" name="Google Shape;33;p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935156" y="4873208"/>
            <a:ext cx="69917" cy="6450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977114" y="4753869"/>
            <a:ext cx="115387" cy="12174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8247364" y="4809980"/>
            <a:ext cx="288754" cy="281235"/>
            <a:chOff x="4915097" y="219724"/>
            <a:chExt cx="427847" cy="414801"/>
          </a:xfrm>
        </p:grpSpPr>
        <p:sp>
          <p:nvSpPr>
            <p:cNvPr id="39" name="Google Shape;39;p4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text">
  <p:cSld name="CUSTOM_4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1"/>
          </p:nvPr>
        </p:nvSpPr>
        <p:spPr>
          <a:xfrm>
            <a:off x="1464275" y="1981263"/>
            <a:ext cx="2743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2"/>
          </p:nvPr>
        </p:nvSpPr>
        <p:spPr>
          <a:xfrm>
            <a:off x="1464275" y="2185931"/>
            <a:ext cx="27432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3"/>
          </p:nvPr>
        </p:nvSpPr>
        <p:spPr>
          <a:xfrm>
            <a:off x="1464275" y="3739095"/>
            <a:ext cx="2743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4"/>
          </p:nvPr>
        </p:nvSpPr>
        <p:spPr>
          <a:xfrm>
            <a:off x="1464275" y="3943764"/>
            <a:ext cx="27432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5"/>
          </p:nvPr>
        </p:nvSpPr>
        <p:spPr>
          <a:xfrm>
            <a:off x="4936500" y="1981263"/>
            <a:ext cx="2743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6"/>
          </p:nvPr>
        </p:nvSpPr>
        <p:spPr>
          <a:xfrm>
            <a:off x="4936500" y="2185931"/>
            <a:ext cx="27432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7"/>
          </p:nvPr>
        </p:nvSpPr>
        <p:spPr>
          <a:xfrm>
            <a:off x="4936500" y="3739095"/>
            <a:ext cx="2743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8"/>
          </p:nvPr>
        </p:nvSpPr>
        <p:spPr>
          <a:xfrm>
            <a:off x="4936500" y="3943764"/>
            <a:ext cx="27432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207" name="Google Shape;207;p14"/>
          <p:cNvGrpSpPr/>
          <p:nvPr/>
        </p:nvGrpSpPr>
        <p:grpSpPr>
          <a:xfrm>
            <a:off x="8096825" y="56131"/>
            <a:ext cx="284524" cy="263384"/>
            <a:chOff x="1412390" y="2258211"/>
            <a:chExt cx="620689" cy="574573"/>
          </a:xfrm>
        </p:grpSpPr>
        <p:sp>
          <p:nvSpPr>
            <p:cNvPr id="208" name="Google Shape;208;p14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4"/>
          <p:cNvSpPr/>
          <p:nvPr/>
        </p:nvSpPr>
        <p:spPr>
          <a:xfrm>
            <a:off x="8650610" y="452715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10646460">
            <a:off x="8773451" y="115717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8524498" y="11777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8438142" y="283950"/>
            <a:ext cx="80577" cy="7433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2103638" flipH="1">
            <a:off x="8410987" y="494622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/>
          <p:nvPr/>
        </p:nvSpPr>
        <p:spPr>
          <a:xfrm>
            <a:off x="265154" y="4677747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212592" y="4933649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>
            <a:off x="79250" y="4957183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>
            <a:off x="696937" y="4890747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140053" y="4463454"/>
            <a:ext cx="265496" cy="25683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10400195">
            <a:off x="226899" y="4231392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">
  <p:cSld name="CUSTOM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1111776" y="2434800"/>
            <a:ext cx="1719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subTitle" idx="2"/>
          </p:nvPr>
        </p:nvSpPr>
        <p:spPr>
          <a:xfrm>
            <a:off x="1111775" y="2823300"/>
            <a:ext cx="17196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3712571" y="2434800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4"/>
          </p:nvPr>
        </p:nvSpPr>
        <p:spPr>
          <a:xfrm>
            <a:off x="3712568" y="2823300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6312631" y="2434800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6"/>
          </p:nvPr>
        </p:nvSpPr>
        <p:spPr>
          <a:xfrm>
            <a:off x="6312626" y="2823300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281" name="Google Shape;281;p16"/>
          <p:cNvGrpSpPr/>
          <p:nvPr/>
        </p:nvGrpSpPr>
        <p:grpSpPr>
          <a:xfrm>
            <a:off x="640705" y="63666"/>
            <a:ext cx="329834" cy="305328"/>
            <a:chOff x="1412390" y="2258211"/>
            <a:chExt cx="620689" cy="574573"/>
          </a:xfrm>
        </p:grpSpPr>
        <p:sp>
          <p:nvSpPr>
            <p:cNvPr id="282" name="Google Shape;282;p16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6"/>
          <p:cNvSpPr/>
          <p:nvPr/>
        </p:nvSpPr>
        <p:spPr>
          <a:xfrm>
            <a:off x="78470" y="139886"/>
            <a:ext cx="523753" cy="38851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6"/>
          <p:cNvSpPr/>
          <p:nvPr/>
        </p:nvSpPr>
        <p:spPr>
          <a:xfrm rot="-7381728">
            <a:off x="696224" y="457179"/>
            <a:ext cx="218807" cy="296509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6"/>
          <p:cNvGrpSpPr/>
          <p:nvPr/>
        </p:nvGrpSpPr>
        <p:grpSpPr>
          <a:xfrm>
            <a:off x="265266" y="540294"/>
            <a:ext cx="255570" cy="282670"/>
            <a:chOff x="5414907" y="2017485"/>
            <a:chExt cx="220338" cy="243702"/>
          </a:xfrm>
        </p:grpSpPr>
        <p:sp>
          <p:nvSpPr>
            <p:cNvPr id="288" name="Google Shape;288;p16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6"/>
          <p:cNvSpPr/>
          <p:nvPr/>
        </p:nvSpPr>
        <p:spPr>
          <a:xfrm>
            <a:off x="8251026" y="4327178"/>
            <a:ext cx="443424" cy="42817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"/>
          <p:cNvSpPr/>
          <p:nvPr/>
        </p:nvSpPr>
        <p:spPr>
          <a:xfrm rot="10800000" flipH="1">
            <a:off x="8482528" y="4154851"/>
            <a:ext cx="417283" cy="26636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"/>
          <p:cNvSpPr/>
          <p:nvPr/>
        </p:nvSpPr>
        <p:spPr>
          <a:xfrm>
            <a:off x="8436621" y="484404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8744813" y="4704061"/>
            <a:ext cx="329859" cy="278806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8301396" y="4886463"/>
            <a:ext cx="102786" cy="1242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3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4567950" y="1017700"/>
            <a:ext cx="38628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324555" y="4709665"/>
            <a:ext cx="441920" cy="336686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186780" y="4501578"/>
            <a:ext cx="268572" cy="248618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32550" y="483782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>
            <a:off x="8302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719798" y="4976183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8667503" y="752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"/>
          <p:cNvSpPr/>
          <p:nvPr/>
        </p:nvSpPr>
        <p:spPr>
          <a:xfrm>
            <a:off x="8488176" y="94741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8430724" y="238370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"/>
          <p:cNvSpPr/>
          <p:nvPr/>
        </p:nvSpPr>
        <p:spPr>
          <a:xfrm rot="1789419">
            <a:off x="8768484" y="500799"/>
            <a:ext cx="246746" cy="208585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8885770" y="293208"/>
            <a:ext cx="177560" cy="196388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7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title"/>
          </p:nvPr>
        </p:nvSpPr>
        <p:spPr>
          <a:xfrm>
            <a:off x="3106900" y="947325"/>
            <a:ext cx="291450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51" name="Google Shape;451;p25"/>
          <p:cNvGrpSpPr/>
          <p:nvPr/>
        </p:nvGrpSpPr>
        <p:grpSpPr>
          <a:xfrm>
            <a:off x="327492" y="327350"/>
            <a:ext cx="758944" cy="729108"/>
            <a:chOff x="7047366" y="2801445"/>
            <a:chExt cx="753220" cy="723609"/>
          </a:xfrm>
        </p:grpSpPr>
        <p:sp>
          <p:nvSpPr>
            <p:cNvPr id="452" name="Google Shape;452;p25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25"/>
          <p:cNvSpPr/>
          <p:nvPr/>
        </p:nvSpPr>
        <p:spPr>
          <a:xfrm rot="1911286">
            <a:off x="409464" y="1049715"/>
            <a:ext cx="417286" cy="266367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5"/>
          <p:cNvSpPr/>
          <p:nvPr/>
        </p:nvSpPr>
        <p:spPr>
          <a:xfrm rot="2370212">
            <a:off x="1207896" y="708020"/>
            <a:ext cx="154141" cy="16263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5"/>
          <p:cNvSpPr/>
          <p:nvPr/>
        </p:nvSpPr>
        <p:spPr>
          <a:xfrm rot="2370212">
            <a:off x="1319293" y="571544"/>
            <a:ext cx="93399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5"/>
          <p:cNvSpPr/>
          <p:nvPr/>
        </p:nvSpPr>
        <p:spPr>
          <a:xfrm rot="2370212">
            <a:off x="1051171" y="290623"/>
            <a:ext cx="244844" cy="242421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25"/>
          <p:cNvGrpSpPr/>
          <p:nvPr/>
        </p:nvGrpSpPr>
        <p:grpSpPr>
          <a:xfrm rot="-1977460">
            <a:off x="416860" y="4202865"/>
            <a:ext cx="331950" cy="723489"/>
            <a:chOff x="3802335" y="3241869"/>
            <a:chExt cx="384392" cy="837867"/>
          </a:xfrm>
        </p:grpSpPr>
        <p:sp>
          <p:nvSpPr>
            <p:cNvPr id="484" name="Google Shape;484;p25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5"/>
          <p:cNvSpPr/>
          <p:nvPr/>
        </p:nvSpPr>
        <p:spPr>
          <a:xfrm>
            <a:off x="865617" y="4590545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"/>
          <p:cNvSpPr/>
          <p:nvPr/>
        </p:nvSpPr>
        <p:spPr>
          <a:xfrm rot="10142416">
            <a:off x="173926" y="3968169"/>
            <a:ext cx="417276" cy="26636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25"/>
          <p:cNvGrpSpPr/>
          <p:nvPr/>
        </p:nvGrpSpPr>
        <p:grpSpPr>
          <a:xfrm rot="3098527">
            <a:off x="198100" y="4657783"/>
            <a:ext cx="212727" cy="219475"/>
            <a:chOff x="6109266" y="2958701"/>
            <a:chExt cx="158099" cy="163114"/>
          </a:xfrm>
        </p:grpSpPr>
        <p:sp>
          <p:nvSpPr>
            <p:cNvPr id="494" name="Google Shape;494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5"/>
          <p:cNvGrpSpPr/>
          <p:nvPr/>
        </p:nvGrpSpPr>
        <p:grpSpPr>
          <a:xfrm>
            <a:off x="8067158" y="4094640"/>
            <a:ext cx="558471" cy="713929"/>
            <a:chOff x="4444590" y="1528318"/>
            <a:chExt cx="2618243" cy="3347064"/>
          </a:xfrm>
        </p:grpSpPr>
        <p:sp>
          <p:nvSpPr>
            <p:cNvPr id="498" name="Google Shape;498;p25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5"/>
          <p:cNvGrpSpPr/>
          <p:nvPr/>
        </p:nvGrpSpPr>
        <p:grpSpPr>
          <a:xfrm rot="9900132">
            <a:off x="8524663" y="3833359"/>
            <a:ext cx="212727" cy="219475"/>
            <a:chOff x="6109266" y="2958701"/>
            <a:chExt cx="158099" cy="163114"/>
          </a:xfrm>
        </p:grpSpPr>
        <p:sp>
          <p:nvSpPr>
            <p:cNvPr id="511" name="Google Shape;511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5"/>
          <p:cNvSpPr/>
          <p:nvPr/>
        </p:nvSpPr>
        <p:spPr>
          <a:xfrm>
            <a:off x="8606059" y="2534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5"/>
          <p:cNvSpPr/>
          <p:nvPr/>
        </p:nvSpPr>
        <p:spPr>
          <a:xfrm rot="1617188">
            <a:off x="8803467" y="417815"/>
            <a:ext cx="111201" cy="13443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5"/>
          <p:cNvSpPr/>
          <p:nvPr/>
        </p:nvSpPr>
        <p:spPr>
          <a:xfrm rot="5034885">
            <a:off x="8082806" y="3785704"/>
            <a:ext cx="424410" cy="31480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5"/>
          <p:cNvSpPr/>
          <p:nvPr/>
        </p:nvSpPr>
        <p:spPr>
          <a:xfrm>
            <a:off x="8686084" y="4662978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>
            <a:off x="8173386" y="415255"/>
            <a:ext cx="517639" cy="389708"/>
            <a:chOff x="6530133" y="2132672"/>
            <a:chExt cx="567275" cy="427077"/>
          </a:xfrm>
        </p:grpSpPr>
        <p:sp>
          <p:nvSpPr>
            <p:cNvPr id="519" name="Google Shape;519;p2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25"/>
          <p:cNvSpPr/>
          <p:nvPr/>
        </p:nvSpPr>
        <p:spPr>
          <a:xfrm>
            <a:off x="8378738" y="804970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5"/>
          <p:cNvSpPr/>
          <p:nvPr/>
        </p:nvSpPr>
        <p:spPr>
          <a:xfrm rot="10142416">
            <a:off x="7939951" y="278644"/>
            <a:ext cx="417276" cy="26636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5"/>
          <p:cNvSpPr txBox="1">
            <a:spLocks noGrp="1"/>
          </p:cNvSpPr>
          <p:nvPr>
            <p:ph type="subTitle" idx="1"/>
          </p:nvPr>
        </p:nvSpPr>
        <p:spPr>
          <a:xfrm>
            <a:off x="2106900" y="2827150"/>
            <a:ext cx="49209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2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537" name="Google Shape;537;p27"/>
          <p:cNvGrpSpPr/>
          <p:nvPr/>
        </p:nvGrpSpPr>
        <p:grpSpPr>
          <a:xfrm>
            <a:off x="8096825" y="56131"/>
            <a:ext cx="284524" cy="263384"/>
            <a:chOff x="1412390" y="2258211"/>
            <a:chExt cx="620689" cy="574573"/>
          </a:xfrm>
        </p:grpSpPr>
        <p:sp>
          <p:nvSpPr>
            <p:cNvPr id="538" name="Google Shape;538;p27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7"/>
          <p:cNvSpPr/>
          <p:nvPr/>
        </p:nvSpPr>
        <p:spPr>
          <a:xfrm rot="-10646460">
            <a:off x="8773451" y="115717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8524498" y="11777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8438142" y="283950"/>
            <a:ext cx="80577" cy="7433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7"/>
          <p:cNvSpPr/>
          <p:nvPr/>
        </p:nvSpPr>
        <p:spPr>
          <a:xfrm rot="2103638" flipH="1">
            <a:off x="8410987" y="494622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265154" y="4677747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212592" y="4933649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79250" y="4957183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696937" y="4890747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140053" y="4463454"/>
            <a:ext cx="265496" cy="25683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7"/>
          <p:cNvSpPr/>
          <p:nvPr/>
        </p:nvSpPr>
        <p:spPr>
          <a:xfrm rot="10400195">
            <a:off x="226899" y="4231392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8650610" y="452715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2" r:id="rId6"/>
    <p:sldLayoutId id="2147483665" r:id="rId7"/>
    <p:sldLayoutId id="2147483671" r:id="rId8"/>
    <p:sldLayoutId id="2147483673" r:id="rId9"/>
    <p:sldLayoutId id="2147483676" r:id="rId10"/>
    <p:sldLayoutId id="2147483678" r:id="rId11"/>
    <p:sldLayoutId id="2147483679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err="1">
                <a:latin typeface="Kalam"/>
                <a:ea typeface="Kalam"/>
                <a:cs typeface="Kalam"/>
                <a:sym typeface="Kalam"/>
              </a:rPr>
              <a:t>Bi</a:t>
            </a:r>
            <a:r>
              <a:rPr lang="en" sz="4800" dirty="0" err="1"/>
              <a:t>envenidos</a:t>
            </a:r>
            <a:r>
              <a:rPr lang="en" sz="4800" dirty="0"/>
              <a:t> 2º </a:t>
            </a:r>
            <a:r>
              <a:rPr lang="en" sz="4800" dirty="0" err="1"/>
              <a:t>básicos</a:t>
            </a:r>
            <a:endParaRPr sz="4800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51" name="Google Shape;851;p39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</a:t>
            </a:r>
            <a:r>
              <a:rPr lang="en" dirty="0" err="1"/>
              <a:t>Recordemos</a:t>
            </a:r>
            <a:r>
              <a:rPr lang="en" dirty="0"/>
              <a:t> </a:t>
            </a:r>
            <a:r>
              <a:rPr lang="en" dirty="0" err="1"/>
              <a:t>acuerdos</a:t>
            </a:r>
            <a:r>
              <a:rPr lang="en" dirty="0"/>
              <a:t> </a:t>
            </a:r>
            <a:r>
              <a:rPr lang="en" dirty="0" err="1"/>
              <a:t>esenciales</a:t>
            </a:r>
            <a:r>
              <a:rPr lang="en" dirty="0"/>
              <a:t>!</a:t>
            </a:r>
            <a:endParaRPr dirty="0"/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278603" y="647862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89741" y="2017762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506378" y="392039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75144" y="505785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862900" y="626028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6324998" y="601791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9"/>
          <p:cNvSpPr/>
          <p:nvPr/>
        </p:nvSpPr>
        <p:spPr>
          <a:xfrm>
            <a:off x="7238313" y="3945385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9"/>
          <p:cNvGrpSpPr/>
          <p:nvPr/>
        </p:nvGrpSpPr>
        <p:grpSpPr>
          <a:xfrm>
            <a:off x="6935693" y="1077106"/>
            <a:ext cx="218825" cy="225782"/>
            <a:chOff x="6109266" y="2958701"/>
            <a:chExt cx="158099" cy="163114"/>
          </a:xfrm>
        </p:grpSpPr>
        <p:sp>
          <p:nvSpPr>
            <p:cNvPr id="889" name="Google Shape;889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39"/>
          <p:cNvGrpSpPr/>
          <p:nvPr/>
        </p:nvGrpSpPr>
        <p:grpSpPr>
          <a:xfrm>
            <a:off x="3790395" y="1000910"/>
            <a:ext cx="470204" cy="456903"/>
            <a:chOff x="4915097" y="219724"/>
            <a:chExt cx="427847" cy="414801"/>
          </a:xfrm>
        </p:grpSpPr>
        <p:sp>
          <p:nvSpPr>
            <p:cNvPr id="893" name="Google Shape;893;p39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39"/>
          <p:cNvSpPr/>
          <p:nvPr/>
        </p:nvSpPr>
        <p:spPr>
          <a:xfrm>
            <a:off x="886571" y="11988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 rot="-1739504">
            <a:off x="6040412" y="891081"/>
            <a:ext cx="353569" cy="479108"/>
            <a:chOff x="3989427" y="3265633"/>
            <a:chExt cx="411747" cy="557942"/>
          </a:xfrm>
        </p:grpSpPr>
        <p:sp>
          <p:nvSpPr>
            <p:cNvPr id="901" name="Google Shape;901;p39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042675" y="517488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9"/>
          <p:cNvSpPr/>
          <p:nvPr/>
        </p:nvSpPr>
        <p:spPr>
          <a:xfrm>
            <a:off x="2701550" y="624550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363596" y="1198901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148550" y="2529208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9"/>
          <p:cNvSpPr/>
          <p:nvPr/>
        </p:nvSpPr>
        <p:spPr>
          <a:xfrm rot="8327044">
            <a:off x="1285038" y="1302993"/>
            <a:ext cx="243039" cy="388071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3886777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578602" y="537035"/>
            <a:ext cx="992342" cy="1246919"/>
            <a:chOff x="7350002" y="765635"/>
            <a:chExt cx="992342" cy="1246919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09" y="809482"/>
              <a:ext cx="783927" cy="1159224"/>
              <a:chOff x="6922402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466181" y="1502943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9"/>
          <p:cNvGrpSpPr/>
          <p:nvPr/>
        </p:nvGrpSpPr>
        <p:grpSpPr>
          <a:xfrm>
            <a:off x="3281351" y="734172"/>
            <a:ext cx="270342" cy="245590"/>
            <a:chOff x="3281351" y="734172"/>
            <a:chExt cx="270342" cy="245590"/>
          </a:xfrm>
        </p:grpSpPr>
        <p:sp>
          <p:nvSpPr>
            <p:cNvPr id="974" name="Google Shape;974;p39"/>
            <p:cNvSpPr/>
            <p:nvPr/>
          </p:nvSpPr>
          <p:spPr>
            <a:xfrm>
              <a:off x="3281351" y="89359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3397551" y="73417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39"/>
          <p:cNvSpPr/>
          <p:nvPr/>
        </p:nvSpPr>
        <p:spPr>
          <a:xfrm>
            <a:off x="8146801" y="224993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39"/>
          <p:cNvGrpSpPr/>
          <p:nvPr/>
        </p:nvGrpSpPr>
        <p:grpSpPr>
          <a:xfrm>
            <a:off x="1539940" y="4185533"/>
            <a:ext cx="321790" cy="270342"/>
            <a:chOff x="1692340" y="4261733"/>
            <a:chExt cx="321790" cy="270342"/>
          </a:xfrm>
        </p:grpSpPr>
        <p:sp>
          <p:nvSpPr>
            <p:cNvPr id="978" name="Google Shape;978;p39"/>
            <p:cNvSpPr/>
            <p:nvPr/>
          </p:nvSpPr>
          <p:spPr>
            <a:xfrm rot="5400000">
              <a:off x="1688722" y="4265350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 rot="5400000">
              <a:off x="1855739" y="43736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085376" y="3807646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97721" y="751144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545938" y="3107284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39"/>
          <p:cNvGrpSpPr/>
          <p:nvPr/>
        </p:nvGrpSpPr>
        <p:grpSpPr>
          <a:xfrm rot="10800000">
            <a:off x="8334013" y="3409784"/>
            <a:ext cx="412172" cy="446850"/>
            <a:chOff x="545938" y="3107284"/>
            <a:chExt cx="412172" cy="446850"/>
          </a:xfrm>
        </p:grpSpPr>
        <p:sp>
          <p:nvSpPr>
            <p:cNvPr id="1001" name="Google Shape;1001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9"/>
          <p:cNvGrpSpPr/>
          <p:nvPr/>
        </p:nvGrpSpPr>
        <p:grpSpPr>
          <a:xfrm>
            <a:off x="8456725" y="1770899"/>
            <a:ext cx="166752" cy="184433"/>
            <a:chOff x="5414907" y="2017485"/>
            <a:chExt cx="220338" cy="243702"/>
          </a:xfrm>
        </p:grpSpPr>
        <p:sp>
          <p:nvSpPr>
            <p:cNvPr id="1004" name="Google Shape;1004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64"/>
          <p:cNvSpPr txBox="1">
            <a:spLocks noGrp="1"/>
          </p:cNvSpPr>
          <p:nvPr>
            <p:ph type="title"/>
          </p:nvPr>
        </p:nvSpPr>
        <p:spPr>
          <a:xfrm>
            <a:off x="482974" y="556485"/>
            <a:ext cx="6164316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¿Con </a:t>
            </a:r>
            <a:r>
              <a:rPr lang="en" dirty="0" err="1"/>
              <a:t>qué</a:t>
            </a:r>
            <a:r>
              <a:rPr lang="en" dirty="0"/>
              <a:t> me </a:t>
            </a:r>
            <a:r>
              <a:rPr lang="en" dirty="0" err="1"/>
              <a:t>quedo</a:t>
            </a:r>
            <a:r>
              <a:rPr lang="en" dirty="0"/>
              <a:t>?</a:t>
            </a:r>
            <a:endParaRPr dirty="0"/>
          </a:p>
        </p:txBody>
      </p:sp>
      <p:sp>
        <p:nvSpPr>
          <p:cNvPr id="1675" name="Google Shape;1675;p64"/>
          <p:cNvSpPr txBox="1">
            <a:spLocks noGrp="1"/>
          </p:cNvSpPr>
          <p:nvPr>
            <p:ph type="subTitle" idx="1"/>
          </p:nvPr>
        </p:nvSpPr>
        <p:spPr>
          <a:xfrm>
            <a:off x="187622" y="1176420"/>
            <a:ext cx="58806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¿Para qué me sirve multiplicar?</a:t>
            </a:r>
            <a:endParaRPr dirty="0"/>
          </a:p>
        </p:txBody>
      </p:sp>
      <p:grpSp>
        <p:nvGrpSpPr>
          <p:cNvPr id="58" name="Google Shape;1907;p70">
            <a:extLst>
              <a:ext uri="{FF2B5EF4-FFF2-40B4-BE49-F238E27FC236}">
                <a16:creationId xmlns:a16="http://schemas.microsoft.com/office/drawing/2014/main" id="{A02249CD-9666-0D42-9184-5498A7B4C8B0}"/>
              </a:ext>
            </a:extLst>
          </p:cNvPr>
          <p:cNvGrpSpPr/>
          <p:nvPr/>
        </p:nvGrpSpPr>
        <p:grpSpPr>
          <a:xfrm flipH="1">
            <a:off x="3423274" y="2018220"/>
            <a:ext cx="4989863" cy="2314338"/>
            <a:chOff x="4630559" y="2846886"/>
            <a:chExt cx="1462360" cy="1323613"/>
          </a:xfrm>
        </p:grpSpPr>
        <p:sp>
          <p:nvSpPr>
            <p:cNvPr id="59" name="Google Shape;1908;p70">
              <a:extLst>
                <a:ext uri="{FF2B5EF4-FFF2-40B4-BE49-F238E27FC236}">
                  <a16:creationId xmlns:a16="http://schemas.microsoft.com/office/drawing/2014/main" id="{0A687AD8-3F19-1D4C-9420-C9E215307BAB}"/>
                </a:ext>
              </a:extLst>
            </p:cNvPr>
            <p:cNvSpPr/>
            <p:nvPr/>
          </p:nvSpPr>
          <p:spPr>
            <a:xfrm>
              <a:off x="4630559" y="2846886"/>
              <a:ext cx="1462360" cy="1323613"/>
            </a:xfrm>
            <a:custGeom>
              <a:avLst/>
              <a:gdLst/>
              <a:ahLst/>
              <a:cxnLst/>
              <a:rect l="l" t="t" r="r" b="b"/>
              <a:pathLst>
                <a:path w="93741" h="84847" extrusionOk="0">
                  <a:moveTo>
                    <a:pt x="66979" y="1296"/>
                  </a:moveTo>
                  <a:cubicBezTo>
                    <a:pt x="72250" y="1296"/>
                    <a:pt x="77161" y="3076"/>
                    <a:pt x="81100" y="6701"/>
                  </a:cubicBezTo>
                  <a:cubicBezTo>
                    <a:pt x="81230" y="6831"/>
                    <a:pt x="81400" y="6897"/>
                    <a:pt x="81569" y="6897"/>
                  </a:cubicBezTo>
                  <a:cubicBezTo>
                    <a:pt x="81682" y="6897"/>
                    <a:pt x="81795" y="6868"/>
                    <a:pt x="81897" y="6810"/>
                  </a:cubicBezTo>
                  <a:lnTo>
                    <a:pt x="90175" y="3063"/>
                  </a:lnTo>
                  <a:lnTo>
                    <a:pt x="90175" y="3063"/>
                  </a:lnTo>
                  <a:cubicBezTo>
                    <a:pt x="88490" y="5808"/>
                    <a:pt x="86877" y="8597"/>
                    <a:pt x="85338" y="11410"/>
                  </a:cubicBezTo>
                  <a:cubicBezTo>
                    <a:pt x="85318" y="11445"/>
                    <a:pt x="85302" y="11480"/>
                    <a:pt x="85289" y="11515"/>
                  </a:cubicBezTo>
                  <a:lnTo>
                    <a:pt x="85289" y="11515"/>
                  </a:lnTo>
                  <a:cubicBezTo>
                    <a:pt x="85216" y="11683"/>
                    <a:pt x="85216" y="11886"/>
                    <a:pt x="85338" y="12098"/>
                  </a:cubicBezTo>
                  <a:cubicBezTo>
                    <a:pt x="90481" y="20936"/>
                    <a:pt x="91894" y="31657"/>
                    <a:pt x="92292" y="41727"/>
                  </a:cubicBezTo>
                  <a:cubicBezTo>
                    <a:pt x="92437" y="46363"/>
                    <a:pt x="92364" y="51000"/>
                    <a:pt x="92038" y="55600"/>
                  </a:cubicBezTo>
                  <a:cubicBezTo>
                    <a:pt x="91749" y="60055"/>
                    <a:pt x="91640" y="64655"/>
                    <a:pt x="90843" y="69038"/>
                  </a:cubicBezTo>
                  <a:cubicBezTo>
                    <a:pt x="90046" y="73457"/>
                    <a:pt x="88271" y="77513"/>
                    <a:pt x="84541" y="80121"/>
                  </a:cubicBezTo>
                  <a:cubicBezTo>
                    <a:pt x="80972" y="82622"/>
                    <a:pt x="76728" y="83619"/>
                    <a:pt x="72467" y="83619"/>
                  </a:cubicBezTo>
                  <a:cubicBezTo>
                    <a:pt x="71236" y="83619"/>
                    <a:pt x="70003" y="83536"/>
                    <a:pt x="68784" y="83381"/>
                  </a:cubicBezTo>
                  <a:cubicBezTo>
                    <a:pt x="59648" y="82207"/>
                    <a:pt x="51069" y="77739"/>
                    <a:pt x="41805" y="77739"/>
                  </a:cubicBezTo>
                  <a:cubicBezTo>
                    <a:pt x="40786" y="77739"/>
                    <a:pt x="39758" y="77793"/>
                    <a:pt x="38721" y="77912"/>
                  </a:cubicBezTo>
                  <a:cubicBezTo>
                    <a:pt x="32454" y="78639"/>
                    <a:pt x="25560" y="81765"/>
                    <a:pt x="18991" y="81765"/>
                  </a:cubicBezTo>
                  <a:cubicBezTo>
                    <a:pt x="17056" y="81765"/>
                    <a:pt x="15148" y="81494"/>
                    <a:pt x="13293" y="80810"/>
                  </a:cubicBezTo>
                  <a:cubicBezTo>
                    <a:pt x="3441" y="77151"/>
                    <a:pt x="1920" y="64655"/>
                    <a:pt x="1884" y="55672"/>
                  </a:cubicBezTo>
                  <a:cubicBezTo>
                    <a:pt x="1811" y="46798"/>
                    <a:pt x="2789" y="37960"/>
                    <a:pt x="2825" y="29086"/>
                  </a:cubicBezTo>
                  <a:cubicBezTo>
                    <a:pt x="2862" y="20972"/>
                    <a:pt x="3151" y="11156"/>
                    <a:pt x="10432" y="5904"/>
                  </a:cubicBezTo>
                  <a:cubicBezTo>
                    <a:pt x="15050" y="2574"/>
                    <a:pt x="20444" y="1608"/>
                    <a:pt x="26045" y="1608"/>
                  </a:cubicBezTo>
                  <a:cubicBezTo>
                    <a:pt x="33360" y="1608"/>
                    <a:pt x="41027" y="3256"/>
                    <a:pt x="47776" y="3441"/>
                  </a:cubicBezTo>
                  <a:cubicBezTo>
                    <a:pt x="48389" y="3471"/>
                    <a:pt x="49004" y="3485"/>
                    <a:pt x="49619" y="3485"/>
                  </a:cubicBezTo>
                  <a:cubicBezTo>
                    <a:pt x="51984" y="3485"/>
                    <a:pt x="54358" y="3271"/>
                    <a:pt x="56686" y="2898"/>
                  </a:cubicBezTo>
                  <a:cubicBezTo>
                    <a:pt x="59910" y="2318"/>
                    <a:pt x="63025" y="1413"/>
                    <a:pt x="66358" y="1304"/>
                  </a:cubicBezTo>
                  <a:cubicBezTo>
                    <a:pt x="66565" y="1299"/>
                    <a:pt x="66772" y="1296"/>
                    <a:pt x="66979" y="1296"/>
                  </a:cubicBezTo>
                  <a:close/>
                  <a:moveTo>
                    <a:pt x="67698" y="0"/>
                  </a:moveTo>
                  <a:cubicBezTo>
                    <a:pt x="62833" y="0"/>
                    <a:pt x="58260" y="1529"/>
                    <a:pt x="53354" y="1956"/>
                  </a:cubicBezTo>
                  <a:cubicBezTo>
                    <a:pt x="52075" y="2069"/>
                    <a:pt x="50793" y="2117"/>
                    <a:pt x="49509" y="2117"/>
                  </a:cubicBezTo>
                  <a:cubicBezTo>
                    <a:pt x="41807" y="2117"/>
                    <a:pt x="34046" y="375"/>
                    <a:pt x="26374" y="375"/>
                  </a:cubicBezTo>
                  <a:cubicBezTo>
                    <a:pt x="23019" y="375"/>
                    <a:pt x="19681" y="708"/>
                    <a:pt x="16372" y="1666"/>
                  </a:cubicBezTo>
                  <a:cubicBezTo>
                    <a:pt x="12134" y="2898"/>
                    <a:pt x="8259" y="5143"/>
                    <a:pt x="5723" y="8838"/>
                  </a:cubicBezTo>
                  <a:cubicBezTo>
                    <a:pt x="3369" y="12207"/>
                    <a:pt x="2354" y="16300"/>
                    <a:pt x="1884" y="20320"/>
                  </a:cubicBezTo>
                  <a:cubicBezTo>
                    <a:pt x="1340" y="24993"/>
                    <a:pt x="1558" y="29665"/>
                    <a:pt x="1485" y="34338"/>
                  </a:cubicBezTo>
                  <a:cubicBezTo>
                    <a:pt x="1413" y="39264"/>
                    <a:pt x="942" y="44154"/>
                    <a:pt x="688" y="49044"/>
                  </a:cubicBezTo>
                  <a:cubicBezTo>
                    <a:pt x="254" y="58171"/>
                    <a:pt x="0" y="69001"/>
                    <a:pt x="5832" y="76644"/>
                  </a:cubicBezTo>
                  <a:cubicBezTo>
                    <a:pt x="8585" y="80230"/>
                    <a:pt x="12352" y="82548"/>
                    <a:pt x="16879" y="82947"/>
                  </a:cubicBezTo>
                  <a:cubicBezTo>
                    <a:pt x="17467" y="82998"/>
                    <a:pt x="18055" y="83022"/>
                    <a:pt x="18643" y="83022"/>
                  </a:cubicBezTo>
                  <a:cubicBezTo>
                    <a:pt x="22624" y="83022"/>
                    <a:pt x="26608" y="81937"/>
                    <a:pt x="30426" y="80991"/>
                  </a:cubicBezTo>
                  <a:cubicBezTo>
                    <a:pt x="34452" y="79977"/>
                    <a:pt x="38391" y="79139"/>
                    <a:pt x="42446" y="79139"/>
                  </a:cubicBezTo>
                  <a:cubicBezTo>
                    <a:pt x="43608" y="79139"/>
                    <a:pt x="44779" y="79208"/>
                    <a:pt x="45965" y="79361"/>
                  </a:cubicBezTo>
                  <a:cubicBezTo>
                    <a:pt x="51760" y="80085"/>
                    <a:pt x="57266" y="82186"/>
                    <a:pt x="62917" y="83599"/>
                  </a:cubicBezTo>
                  <a:cubicBezTo>
                    <a:pt x="65935" y="84350"/>
                    <a:pt x="69260" y="84846"/>
                    <a:pt x="72560" y="84846"/>
                  </a:cubicBezTo>
                  <a:cubicBezTo>
                    <a:pt x="79279" y="84846"/>
                    <a:pt x="85895" y="82790"/>
                    <a:pt x="89612" y="76644"/>
                  </a:cubicBezTo>
                  <a:cubicBezTo>
                    <a:pt x="92111" y="72551"/>
                    <a:pt x="92546" y="67553"/>
                    <a:pt x="92908" y="62880"/>
                  </a:cubicBezTo>
                  <a:cubicBezTo>
                    <a:pt x="93306" y="57230"/>
                    <a:pt x="93741" y="51579"/>
                    <a:pt x="93741" y="45856"/>
                  </a:cubicBezTo>
                  <a:cubicBezTo>
                    <a:pt x="93705" y="34393"/>
                    <a:pt x="92500" y="21902"/>
                    <a:pt x="86692" y="11748"/>
                  </a:cubicBezTo>
                  <a:lnTo>
                    <a:pt x="86692" y="11748"/>
                  </a:lnTo>
                  <a:cubicBezTo>
                    <a:pt x="88552" y="8426"/>
                    <a:pt x="90480" y="5139"/>
                    <a:pt x="92509" y="1920"/>
                  </a:cubicBezTo>
                  <a:cubicBezTo>
                    <a:pt x="92812" y="1406"/>
                    <a:pt x="92357" y="917"/>
                    <a:pt x="91861" y="917"/>
                  </a:cubicBezTo>
                  <a:cubicBezTo>
                    <a:pt x="91763" y="917"/>
                    <a:pt x="91663" y="936"/>
                    <a:pt x="91568" y="978"/>
                  </a:cubicBezTo>
                  <a:lnTo>
                    <a:pt x="81724" y="5433"/>
                  </a:lnTo>
                  <a:lnTo>
                    <a:pt x="81724" y="5433"/>
                  </a:lnTo>
                  <a:cubicBezTo>
                    <a:pt x="78593" y="2611"/>
                    <a:pt x="74674" y="774"/>
                    <a:pt x="70487" y="181"/>
                  </a:cubicBezTo>
                  <a:cubicBezTo>
                    <a:pt x="69544" y="55"/>
                    <a:pt x="68616" y="0"/>
                    <a:pt x="67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09;p70">
              <a:extLst>
                <a:ext uri="{FF2B5EF4-FFF2-40B4-BE49-F238E27FC236}">
                  <a16:creationId xmlns:a16="http://schemas.microsoft.com/office/drawing/2014/main" id="{B6BD5310-8259-D04E-8F22-13E0D8361614}"/>
                </a:ext>
              </a:extLst>
            </p:cNvPr>
            <p:cNvSpPr/>
            <p:nvPr/>
          </p:nvSpPr>
          <p:spPr>
            <a:xfrm>
              <a:off x="4749541" y="2980844"/>
              <a:ext cx="81104" cy="90652"/>
            </a:xfrm>
            <a:custGeom>
              <a:avLst/>
              <a:gdLst/>
              <a:ahLst/>
              <a:cxnLst/>
              <a:rect l="l" t="t" r="r" b="b"/>
              <a:pathLst>
                <a:path w="5199" h="5811" extrusionOk="0">
                  <a:moveTo>
                    <a:pt x="4127" y="1"/>
                  </a:moveTo>
                  <a:cubicBezTo>
                    <a:pt x="4028" y="1"/>
                    <a:pt x="3925" y="22"/>
                    <a:pt x="3819" y="70"/>
                  </a:cubicBezTo>
                  <a:cubicBezTo>
                    <a:pt x="1827" y="975"/>
                    <a:pt x="450" y="2787"/>
                    <a:pt x="88" y="4960"/>
                  </a:cubicBezTo>
                  <a:cubicBezTo>
                    <a:pt x="0" y="5465"/>
                    <a:pt x="445" y="5810"/>
                    <a:pt x="841" y="5810"/>
                  </a:cubicBezTo>
                  <a:cubicBezTo>
                    <a:pt x="1098" y="5810"/>
                    <a:pt x="1335" y="5664"/>
                    <a:pt x="1392" y="5322"/>
                  </a:cubicBezTo>
                  <a:cubicBezTo>
                    <a:pt x="1646" y="3511"/>
                    <a:pt x="2841" y="1990"/>
                    <a:pt x="4507" y="1229"/>
                  </a:cubicBezTo>
                  <a:cubicBezTo>
                    <a:pt x="5199" y="915"/>
                    <a:pt x="4772" y="1"/>
                    <a:pt x="4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10;p70">
              <a:extLst>
                <a:ext uri="{FF2B5EF4-FFF2-40B4-BE49-F238E27FC236}">
                  <a16:creationId xmlns:a16="http://schemas.microsoft.com/office/drawing/2014/main" id="{8EA134B1-8E73-3F48-AFC5-4A536AE5C331}"/>
                </a:ext>
              </a:extLst>
            </p:cNvPr>
            <p:cNvSpPr/>
            <p:nvPr/>
          </p:nvSpPr>
          <p:spPr>
            <a:xfrm>
              <a:off x="4730290" y="3404025"/>
              <a:ext cx="25724" cy="253157"/>
            </a:xfrm>
            <a:custGeom>
              <a:avLst/>
              <a:gdLst/>
              <a:ahLst/>
              <a:cxnLst/>
              <a:rect l="l" t="t" r="r" b="b"/>
              <a:pathLst>
                <a:path w="1649" h="16228" extrusionOk="0">
                  <a:moveTo>
                    <a:pt x="661" y="0"/>
                  </a:moveTo>
                  <a:cubicBezTo>
                    <a:pt x="326" y="0"/>
                    <a:pt x="0" y="218"/>
                    <a:pt x="18" y="652"/>
                  </a:cubicBezTo>
                  <a:cubicBezTo>
                    <a:pt x="236" y="5614"/>
                    <a:pt x="272" y="10613"/>
                    <a:pt x="163" y="15575"/>
                  </a:cubicBezTo>
                  <a:cubicBezTo>
                    <a:pt x="163" y="16010"/>
                    <a:pt x="507" y="16227"/>
                    <a:pt x="851" y="16227"/>
                  </a:cubicBezTo>
                  <a:cubicBezTo>
                    <a:pt x="1195" y="16227"/>
                    <a:pt x="1540" y="16010"/>
                    <a:pt x="1540" y="15575"/>
                  </a:cubicBezTo>
                  <a:cubicBezTo>
                    <a:pt x="1648" y="10613"/>
                    <a:pt x="1576" y="5614"/>
                    <a:pt x="1358" y="652"/>
                  </a:cubicBezTo>
                  <a:cubicBezTo>
                    <a:pt x="1340" y="218"/>
                    <a:pt x="996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11;p70">
              <a:extLst>
                <a:ext uri="{FF2B5EF4-FFF2-40B4-BE49-F238E27FC236}">
                  <a16:creationId xmlns:a16="http://schemas.microsoft.com/office/drawing/2014/main" id="{CD75B9A2-31FC-2547-A843-9D9E0B6F132E}"/>
                </a:ext>
              </a:extLst>
            </p:cNvPr>
            <p:cNvSpPr/>
            <p:nvPr/>
          </p:nvSpPr>
          <p:spPr>
            <a:xfrm>
              <a:off x="5180771" y="4000553"/>
              <a:ext cx="252892" cy="46878"/>
            </a:xfrm>
            <a:custGeom>
              <a:avLst/>
              <a:gdLst/>
              <a:ahLst/>
              <a:cxnLst/>
              <a:rect l="l" t="t" r="r" b="b"/>
              <a:pathLst>
                <a:path w="16211" h="3005" extrusionOk="0">
                  <a:moveTo>
                    <a:pt x="5293" y="0"/>
                  </a:moveTo>
                  <a:cubicBezTo>
                    <a:pt x="3794" y="0"/>
                    <a:pt x="2287" y="153"/>
                    <a:pt x="770" y="518"/>
                  </a:cubicBezTo>
                  <a:cubicBezTo>
                    <a:pt x="1" y="719"/>
                    <a:pt x="251" y="1846"/>
                    <a:pt x="950" y="1846"/>
                  </a:cubicBezTo>
                  <a:cubicBezTo>
                    <a:pt x="1008" y="1846"/>
                    <a:pt x="1069" y="1838"/>
                    <a:pt x="1133" y="1822"/>
                  </a:cubicBezTo>
                  <a:cubicBezTo>
                    <a:pt x="2525" y="1490"/>
                    <a:pt x="3911" y="1351"/>
                    <a:pt x="5291" y="1351"/>
                  </a:cubicBezTo>
                  <a:cubicBezTo>
                    <a:pt x="8580" y="1351"/>
                    <a:pt x="11838" y="2139"/>
                    <a:pt x="15078" y="2981"/>
                  </a:cubicBezTo>
                  <a:cubicBezTo>
                    <a:pt x="15140" y="2997"/>
                    <a:pt x="15199" y="3005"/>
                    <a:pt x="15256" y="3005"/>
                  </a:cubicBezTo>
                  <a:cubicBezTo>
                    <a:pt x="15958" y="3005"/>
                    <a:pt x="16211" y="1842"/>
                    <a:pt x="15440" y="1641"/>
                  </a:cubicBezTo>
                  <a:cubicBezTo>
                    <a:pt x="12070" y="786"/>
                    <a:pt x="8700" y="0"/>
                    <a:pt x="5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12;p70">
              <a:extLst>
                <a:ext uri="{FF2B5EF4-FFF2-40B4-BE49-F238E27FC236}">
                  <a16:creationId xmlns:a16="http://schemas.microsoft.com/office/drawing/2014/main" id="{207F05DC-E436-6A43-81F9-744F976C7D7C}"/>
                </a:ext>
              </a:extLst>
            </p:cNvPr>
            <p:cNvSpPr/>
            <p:nvPr/>
          </p:nvSpPr>
          <p:spPr>
            <a:xfrm>
              <a:off x="5488871" y="4035747"/>
              <a:ext cx="28267" cy="20920"/>
            </a:xfrm>
            <a:custGeom>
              <a:avLst/>
              <a:gdLst/>
              <a:ahLst/>
              <a:cxnLst/>
              <a:rect l="l" t="t" r="r" b="b"/>
              <a:pathLst>
                <a:path w="1812" h="1341" extrusionOk="0">
                  <a:moveTo>
                    <a:pt x="906" y="1"/>
                  </a:moveTo>
                  <a:cubicBezTo>
                    <a:pt x="0" y="1"/>
                    <a:pt x="0" y="1341"/>
                    <a:pt x="906" y="1341"/>
                  </a:cubicBezTo>
                  <a:cubicBezTo>
                    <a:pt x="1811" y="1341"/>
                    <a:pt x="1811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13;p70">
              <a:extLst>
                <a:ext uri="{FF2B5EF4-FFF2-40B4-BE49-F238E27FC236}">
                  <a16:creationId xmlns:a16="http://schemas.microsoft.com/office/drawing/2014/main" id="{23511E26-1A6D-464E-B230-AE8B43910962}"/>
                </a:ext>
              </a:extLst>
            </p:cNvPr>
            <p:cNvSpPr/>
            <p:nvPr/>
          </p:nvSpPr>
          <p:spPr>
            <a:xfrm>
              <a:off x="5910976" y="3121259"/>
              <a:ext cx="68375" cy="169759"/>
            </a:xfrm>
            <a:custGeom>
              <a:avLst/>
              <a:gdLst/>
              <a:ahLst/>
              <a:cxnLst/>
              <a:rect l="l" t="t" r="r" b="b"/>
              <a:pathLst>
                <a:path w="4383" h="10882" extrusionOk="0">
                  <a:moveTo>
                    <a:pt x="1003" y="1"/>
                  </a:moveTo>
                  <a:cubicBezTo>
                    <a:pt x="476" y="1"/>
                    <a:pt x="1" y="697"/>
                    <a:pt x="507" y="1175"/>
                  </a:cubicBezTo>
                  <a:cubicBezTo>
                    <a:pt x="3006" y="3529"/>
                    <a:pt x="3006" y="7006"/>
                    <a:pt x="2934" y="10230"/>
                  </a:cubicBezTo>
                  <a:cubicBezTo>
                    <a:pt x="2934" y="10665"/>
                    <a:pt x="3278" y="10882"/>
                    <a:pt x="3622" y="10882"/>
                  </a:cubicBezTo>
                  <a:cubicBezTo>
                    <a:pt x="3966" y="10882"/>
                    <a:pt x="4310" y="10665"/>
                    <a:pt x="4310" y="10230"/>
                  </a:cubicBezTo>
                  <a:cubicBezTo>
                    <a:pt x="4382" y="6608"/>
                    <a:pt x="4238" y="2841"/>
                    <a:pt x="1448" y="197"/>
                  </a:cubicBezTo>
                  <a:cubicBezTo>
                    <a:pt x="1311" y="59"/>
                    <a:pt x="1154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CA7FA8FB-237F-0F4E-92AE-2857E6CC5BB1}"/>
              </a:ext>
            </a:extLst>
          </p:cNvPr>
          <p:cNvSpPr/>
          <p:nvPr/>
        </p:nvSpPr>
        <p:spPr>
          <a:xfrm>
            <a:off x="3500835" y="29051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s-CL" dirty="0">
                <a:latin typeface="Comic Sans MS" panose="030F0902030302020204" pitchFamily="66" charset="0"/>
              </a:rPr>
              <a:t>Comprender el concepto de multiplicación, a través de grupos con igual cantidad de elementos para tomar buenas decisiones.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Comprensión</a:t>
            </a:r>
            <a:r>
              <a:rPr lang="en" dirty="0"/>
              <a:t> de la </a:t>
            </a:r>
            <a:r>
              <a:rPr lang="en" dirty="0" err="1"/>
              <a:t>unidad</a:t>
            </a:r>
            <a:endParaRPr dirty="0"/>
          </a:p>
        </p:txBody>
      </p:sp>
      <p:sp>
        <p:nvSpPr>
          <p:cNvPr id="1012" name="Google Shape;1012;p40"/>
          <p:cNvSpPr txBox="1">
            <a:spLocks noGrp="1"/>
          </p:cNvSpPr>
          <p:nvPr>
            <p:ph type="body" idx="1"/>
          </p:nvPr>
        </p:nvSpPr>
        <p:spPr>
          <a:xfrm>
            <a:off x="713225" y="1518632"/>
            <a:ext cx="7717500" cy="35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CL" sz="2800" dirty="0"/>
              <a:t>Comprender el concepto de multiplicación, a través de grupos con igual cantidad de elementos para tomar buenas decisiones.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1"/>
          <p:cNvSpPr txBox="1">
            <a:spLocks noGrp="1"/>
          </p:cNvSpPr>
          <p:nvPr>
            <p:ph type="subTitle" idx="1"/>
          </p:nvPr>
        </p:nvSpPr>
        <p:spPr>
          <a:xfrm>
            <a:off x="2106900" y="2827150"/>
            <a:ext cx="49209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Recordar lo aprendido en la unidad de multiplicación.</a:t>
            </a:r>
            <a:endParaRPr dirty="0"/>
          </a:p>
        </p:txBody>
      </p:sp>
      <p:grpSp>
        <p:nvGrpSpPr>
          <p:cNvPr id="1018" name="Google Shape;1018;p41"/>
          <p:cNvGrpSpPr/>
          <p:nvPr/>
        </p:nvGrpSpPr>
        <p:grpSpPr>
          <a:xfrm rot="5400000">
            <a:off x="3583354" y="158200"/>
            <a:ext cx="1977298" cy="5973093"/>
            <a:chOff x="3226403" y="2109272"/>
            <a:chExt cx="691049" cy="2087545"/>
          </a:xfrm>
        </p:grpSpPr>
        <p:sp>
          <p:nvSpPr>
            <p:cNvPr id="1019" name="Google Shape;1019;p41"/>
            <p:cNvSpPr/>
            <p:nvPr/>
          </p:nvSpPr>
          <p:spPr>
            <a:xfrm>
              <a:off x="3226403" y="2109272"/>
              <a:ext cx="691049" cy="2087545"/>
            </a:xfrm>
            <a:custGeom>
              <a:avLst/>
              <a:gdLst/>
              <a:ahLst/>
              <a:cxnLst/>
              <a:rect l="l" t="t" r="r" b="b"/>
              <a:pathLst>
                <a:path w="44298" h="133817" extrusionOk="0">
                  <a:moveTo>
                    <a:pt x="36214" y="1313"/>
                  </a:moveTo>
                  <a:cubicBezTo>
                    <a:pt x="37058" y="1313"/>
                    <a:pt x="37890" y="1417"/>
                    <a:pt x="38684" y="1753"/>
                  </a:cubicBezTo>
                  <a:cubicBezTo>
                    <a:pt x="42017" y="3129"/>
                    <a:pt x="42343" y="7512"/>
                    <a:pt x="42452" y="10663"/>
                  </a:cubicBezTo>
                  <a:cubicBezTo>
                    <a:pt x="42452" y="10666"/>
                    <a:pt x="42452" y="10669"/>
                    <a:pt x="42452" y="10672"/>
                  </a:cubicBezTo>
                  <a:lnTo>
                    <a:pt x="42452" y="10672"/>
                  </a:lnTo>
                  <a:cubicBezTo>
                    <a:pt x="42452" y="10681"/>
                    <a:pt x="42452" y="10690"/>
                    <a:pt x="42452" y="10700"/>
                  </a:cubicBezTo>
                  <a:cubicBezTo>
                    <a:pt x="42850" y="26492"/>
                    <a:pt x="41800" y="42284"/>
                    <a:pt x="40966" y="58041"/>
                  </a:cubicBezTo>
                  <a:cubicBezTo>
                    <a:pt x="40496" y="66082"/>
                    <a:pt x="40170" y="74123"/>
                    <a:pt x="40097" y="82164"/>
                  </a:cubicBezTo>
                  <a:cubicBezTo>
                    <a:pt x="40025" y="90205"/>
                    <a:pt x="40459" y="98101"/>
                    <a:pt x="40604" y="106070"/>
                  </a:cubicBezTo>
                  <a:cubicBezTo>
                    <a:pt x="40713" y="110054"/>
                    <a:pt x="40604" y="114039"/>
                    <a:pt x="40278" y="118023"/>
                  </a:cubicBezTo>
                  <a:cubicBezTo>
                    <a:pt x="39952" y="122189"/>
                    <a:pt x="39807" y="127078"/>
                    <a:pt x="35968" y="129578"/>
                  </a:cubicBezTo>
                  <a:cubicBezTo>
                    <a:pt x="32145" y="132103"/>
                    <a:pt x="27336" y="132585"/>
                    <a:pt x="22573" y="132585"/>
                  </a:cubicBezTo>
                  <a:cubicBezTo>
                    <a:pt x="19754" y="132585"/>
                    <a:pt x="16952" y="132416"/>
                    <a:pt x="14380" y="132403"/>
                  </a:cubicBezTo>
                  <a:cubicBezTo>
                    <a:pt x="11048" y="132403"/>
                    <a:pt x="6882" y="131968"/>
                    <a:pt x="5614" y="128274"/>
                  </a:cubicBezTo>
                  <a:cubicBezTo>
                    <a:pt x="4745" y="125883"/>
                    <a:pt x="4999" y="122768"/>
                    <a:pt x="5035" y="120233"/>
                  </a:cubicBezTo>
                  <a:cubicBezTo>
                    <a:pt x="5144" y="114763"/>
                    <a:pt x="5578" y="109294"/>
                    <a:pt x="6122" y="103861"/>
                  </a:cubicBezTo>
                  <a:cubicBezTo>
                    <a:pt x="7317" y="91401"/>
                    <a:pt x="9273" y="78904"/>
                    <a:pt x="9526" y="66372"/>
                  </a:cubicBezTo>
                  <a:cubicBezTo>
                    <a:pt x="9526" y="66046"/>
                    <a:pt x="9309" y="65792"/>
                    <a:pt x="9019" y="65720"/>
                  </a:cubicBezTo>
                  <a:cubicBezTo>
                    <a:pt x="6995" y="65282"/>
                    <a:pt x="4970" y="64803"/>
                    <a:pt x="2946" y="64282"/>
                  </a:cubicBezTo>
                  <a:lnTo>
                    <a:pt x="2946" y="64282"/>
                  </a:lnTo>
                  <a:lnTo>
                    <a:pt x="8874" y="61916"/>
                  </a:lnTo>
                  <a:cubicBezTo>
                    <a:pt x="9164" y="61808"/>
                    <a:pt x="9381" y="61554"/>
                    <a:pt x="9381" y="61264"/>
                  </a:cubicBezTo>
                  <a:cubicBezTo>
                    <a:pt x="8476" y="49022"/>
                    <a:pt x="5832" y="36996"/>
                    <a:pt x="4999" y="24790"/>
                  </a:cubicBezTo>
                  <a:cubicBezTo>
                    <a:pt x="4600" y="19139"/>
                    <a:pt x="3731" y="11641"/>
                    <a:pt x="7136" y="6751"/>
                  </a:cubicBezTo>
                  <a:cubicBezTo>
                    <a:pt x="10351" y="2184"/>
                    <a:pt x="17181" y="1431"/>
                    <a:pt x="22828" y="1431"/>
                  </a:cubicBezTo>
                  <a:cubicBezTo>
                    <a:pt x="23988" y="1431"/>
                    <a:pt x="25097" y="1462"/>
                    <a:pt x="26116" y="1499"/>
                  </a:cubicBezTo>
                  <a:cubicBezTo>
                    <a:pt x="27654" y="1550"/>
                    <a:pt x="29192" y="1618"/>
                    <a:pt x="30730" y="1618"/>
                  </a:cubicBezTo>
                  <a:cubicBezTo>
                    <a:pt x="31401" y="1618"/>
                    <a:pt x="32073" y="1605"/>
                    <a:pt x="32744" y="1572"/>
                  </a:cubicBezTo>
                  <a:cubicBezTo>
                    <a:pt x="33876" y="1509"/>
                    <a:pt x="35055" y="1313"/>
                    <a:pt x="36214" y="1313"/>
                  </a:cubicBezTo>
                  <a:close/>
                  <a:moveTo>
                    <a:pt x="36034" y="1"/>
                  </a:moveTo>
                  <a:cubicBezTo>
                    <a:pt x="35859" y="1"/>
                    <a:pt x="35680" y="5"/>
                    <a:pt x="35497" y="14"/>
                  </a:cubicBezTo>
                  <a:cubicBezTo>
                    <a:pt x="33944" y="80"/>
                    <a:pt x="32395" y="98"/>
                    <a:pt x="30846" y="98"/>
                  </a:cubicBezTo>
                  <a:cubicBezTo>
                    <a:pt x="28887" y="98"/>
                    <a:pt x="26928" y="69"/>
                    <a:pt x="24958" y="69"/>
                  </a:cubicBezTo>
                  <a:cubicBezTo>
                    <a:pt x="24163" y="69"/>
                    <a:pt x="23366" y="73"/>
                    <a:pt x="22566" y="87"/>
                  </a:cubicBezTo>
                  <a:cubicBezTo>
                    <a:pt x="19161" y="159"/>
                    <a:pt x="15503" y="558"/>
                    <a:pt x="12279" y="1644"/>
                  </a:cubicBezTo>
                  <a:cubicBezTo>
                    <a:pt x="5977" y="3781"/>
                    <a:pt x="3767" y="9142"/>
                    <a:pt x="3441" y="15408"/>
                  </a:cubicBezTo>
                  <a:cubicBezTo>
                    <a:pt x="3079" y="22653"/>
                    <a:pt x="4021" y="30042"/>
                    <a:pt x="4962" y="37214"/>
                  </a:cubicBezTo>
                  <a:cubicBezTo>
                    <a:pt x="6029" y="45070"/>
                    <a:pt x="7374" y="52926"/>
                    <a:pt x="8006" y="60817"/>
                  </a:cubicBezTo>
                  <a:lnTo>
                    <a:pt x="8006" y="60817"/>
                  </a:lnTo>
                  <a:lnTo>
                    <a:pt x="616" y="63800"/>
                  </a:lnTo>
                  <a:cubicBezTo>
                    <a:pt x="0" y="63981"/>
                    <a:pt x="0" y="64887"/>
                    <a:pt x="616" y="65104"/>
                  </a:cubicBezTo>
                  <a:cubicBezTo>
                    <a:pt x="3135" y="65751"/>
                    <a:pt x="5654" y="66366"/>
                    <a:pt x="8174" y="66948"/>
                  </a:cubicBezTo>
                  <a:lnTo>
                    <a:pt x="8174" y="66948"/>
                  </a:lnTo>
                  <a:cubicBezTo>
                    <a:pt x="7878" y="78865"/>
                    <a:pt x="6067" y="90747"/>
                    <a:pt x="4890" y="102593"/>
                  </a:cubicBezTo>
                  <a:cubicBezTo>
                    <a:pt x="4310" y="108461"/>
                    <a:pt x="3767" y="114365"/>
                    <a:pt x="3658" y="120233"/>
                  </a:cubicBezTo>
                  <a:cubicBezTo>
                    <a:pt x="3622" y="125231"/>
                    <a:pt x="3332" y="131280"/>
                    <a:pt x="9055" y="133091"/>
                  </a:cubicBezTo>
                  <a:cubicBezTo>
                    <a:pt x="10849" y="133674"/>
                    <a:pt x="12754" y="133785"/>
                    <a:pt x="14650" y="133785"/>
                  </a:cubicBezTo>
                  <a:cubicBezTo>
                    <a:pt x="15816" y="133785"/>
                    <a:pt x="16979" y="133743"/>
                    <a:pt x="18111" y="133743"/>
                  </a:cubicBezTo>
                  <a:cubicBezTo>
                    <a:pt x="19626" y="133773"/>
                    <a:pt x="21153" y="133816"/>
                    <a:pt x="22683" y="133816"/>
                  </a:cubicBezTo>
                  <a:cubicBezTo>
                    <a:pt x="24810" y="133816"/>
                    <a:pt x="26942" y="133733"/>
                    <a:pt x="29050" y="133417"/>
                  </a:cubicBezTo>
                  <a:cubicBezTo>
                    <a:pt x="32237" y="132910"/>
                    <a:pt x="35787" y="131860"/>
                    <a:pt x="38214" y="129578"/>
                  </a:cubicBezTo>
                  <a:cubicBezTo>
                    <a:pt x="40604" y="127332"/>
                    <a:pt x="40930" y="124145"/>
                    <a:pt x="41329" y="121066"/>
                  </a:cubicBezTo>
                  <a:cubicBezTo>
                    <a:pt x="42415" y="112409"/>
                    <a:pt x="41872" y="103680"/>
                    <a:pt x="41582" y="94986"/>
                  </a:cubicBezTo>
                  <a:cubicBezTo>
                    <a:pt x="41292" y="86293"/>
                    <a:pt x="41437" y="77636"/>
                    <a:pt x="41800" y="68980"/>
                  </a:cubicBezTo>
                  <a:cubicBezTo>
                    <a:pt x="42596" y="49535"/>
                    <a:pt x="44298" y="30162"/>
                    <a:pt x="43828" y="10717"/>
                  </a:cubicBezTo>
                  <a:lnTo>
                    <a:pt x="43828" y="10717"/>
                  </a:lnTo>
                  <a:cubicBezTo>
                    <a:pt x="43829" y="10700"/>
                    <a:pt x="43829" y="10682"/>
                    <a:pt x="43828" y="10663"/>
                  </a:cubicBezTo>
                  <a:cubicBezTo>
                    <a:pt x="43652" y="5349"/>
                    <a:pt x="42040" y="1"/>
                    <a:pt x="36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3308255" y="2199284"/>
              <a:ext cx="114145" cy="201224"/>
            </a:xfrm>
            <a:custGeom>
              <a:avLst/>
              <a:gdLst/>
              <a:ahLst/>
              <a:cxnLst/>
              <a:rect l="l" t="t" r="r" b="b"/>
              <a:pathLst>
                <a:path w="7317" h="12899" extrusionOk="0">
                  <a:moveTo>
                    <a:pt x="6513" y="1"/>
                  </a:moveTo>
                  <a:cubicBezTo>
                    <a:pt x="6492" y="1"/>
                    <a:pt x="6470" y="2"/>
                    <a:pt x="6448" y="3"/>
                  </a:cubicBezTo>
                  <a:cubicBezTo>
                    <a:pt x="1" y="474"/>
                    <a:pt x="906" y="7538"/>
                    <a:pt x="725" y="12246"/>
                  </a:cubicBezTo>
                  <a:cubicBezTo>
                    <a:pt x="707" y="12681"/>
                    <a:pt x="1042" y="12898"/>
                    <a:pt x="1386" y="12898"/>
                  </a:cubicBezTo>
                  <a:cubicBezTo>
                    <a:pt x="1730" y="12898"/>
                    <a:pt x="2083" y="12681"/>
                    <a:pt x="2101" y="12246"/>
                  </a:cubicBezTo>
                  <a:cubicBezTo>
                    <a:pt x="2210" y="8515"/>
                    <a:pt x="1196" y="1742"/>
                    <a:pt x="6448" y="1380"/>
                  </a:cubicBezTo>
                  <a:cubicBezTo>
                    <a:pt x="7295" y="1309"/>
                    <a:pt x="7317" y="1"/>
                    <a:pt x="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3326977" y="4035796"/>
              <a:ext cx="105050" cy="126703"/>
            </a:xfrm>
            <a:custGeom>
              <a:avLst/>
              <a:gdLst/>
              <a:ahLst/>
              <a:cxnLst/>
              <a:rect l="l" t="t" r="r" b="b"/>
              <a:pathLst>
                <a:path w="6734" h="8122" extrusionOk="0">
                  <a:moveTo>
                    <a:pt x="1213" y="1"/>
                  </a:moveTo>
                  <a:cubicBezTo>
                    <a:pt x="946" y="1"/>
                    <a:pt x="680" y="143"/>
                    <a:pt x="580" y="473"/>
                  </a:cubicBezTo>
                  <a:cubicBezTo>
                    <a:pt x="1" y="2357"/>
                    <a:pt x="254" y="4385"/>
                    <a:pt x="1304" y="6015"/>
                  </a:cubicBezTo>
                  <a:cubicBezTo>
                    <a:pt x="2319" y="7572"/>
                    <a:pt x="4166" y="7898"/>
                    <a:pt x="5868" y="8116"/>
                  </a:cubicBezTo>
                  <a:cubicBezTo>
                    <a:pt x="5902" y="8120"/>
                    <a:pt x="5935" y="8122"/>
                    <a:pt x="5966" y="8122"/>
                  </a:cubicBezTo>
                  <a:cubicBezTo>
                    <a:pt x="6734" y="8122"/>
                    <a:pt x="6669" y="6880"/>
                    <a:pt x="5868" y="6775"/>
                  </a:cubicBezTo>
                  <a:cubicBezTo>
                    <a:pt x="4492" y="6558"/>
                    <a:pt x="2971" y="6341"/>
                    <a:pt x="2246" y="4964"/>
                  </a:cubicBezTo>
                  <a:cubicBezTo>
                    <a:pt x="1558" y="3697"/>
                    <a:pt x="1449" y="2212"/>
                    <a:pt x="1884" y="835"/>
                  </a:cubicBezTo>
                  <a:cubicBezTo>
                    <a:pt x="2037" y="332"/>
                    <a:pt x="162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41"/>
          <p:cNvSpPr txBox="1">
            <a:spLocks noGrp="1"/>
          </p:cNvSpPr>
          <p:nvPr>
            <p:ph type="title"/>
          </p:nvPr>
        </p:nvSpPr>
        <p:spPr>
          <a:xfrm>
            <a:off x="2194560" y="947325"/>
            <a:ext cx="469127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¿</a:t>
            </a:r>
            <a:r>
              <a:rPr lang="en" sz="4000" dirty="0" err="1"/>
              <a:t>Qué</a:t>
            </a:r>
            <a:r>
              <a:rPr lang="en" sz="4000" dirty="0"/>
              <a:t> </a:t>
            </a:r>
            <a:r>
              <a:rPr lang="en" sz="4000" dirty="0" err="1"/>
              <a:t>haremos</a:t>
            </a:r>
            <a:r>
              <a:rPr lang="en" sz="4000" dirty="0"/>
              <a:t> hoy?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Formas</a:t>
            </a:r>
            <a:r>
              <a:rPr lang="en" dirty="0"/>
              <a:t> de </a:t>
            </a:r>
            <a:r>
              <a:rPr lang="en" dirty="0" err="1"/>
              <a:t>multiplicar</a:t>
            </a:r>
            <a:endParaRPr dirty="0"/>
          </a:p>
        </p:txBody>
      </p:sp>
      <p:sp>
        <p:nvSpPr>
          <p:cNvPr id="1152" name="Google Shape;1152;p45"/>
          <p:cNvSpPr txBox="1">
            <a:spLocks noGrp="1"/>
          </p:cNvSpPr>
          <p:nvPr>
            <p:ph type="subTitle" idx="1"/>
          </p:nvPr>
        </p:nvSpPr>
        <p:spPr>
          <a:xfrm>
            <a:off x="150346" y="479813"/>
            <a:ext cx="8604040" cy="2517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Puedes usar la </a:t>
            </a:r>
            <a:r>
              <a:rPr lang="es-CL" sz="1600" b="1" dirty="0"/>
              <a:t>adición repetida</a:t>
            </a:r>
            <a:r>
              <a:rPr lang="es-CL" sz="1600" dirty="0"/>
              <a:t> para encontrar la cantidad total de elementos en grupos iguales y escribir la multiplicación.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1600" dirty="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348FE8A2-C7AF-3D4B-A93D-1DE728C17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72" y="2233412"/>
            <a:ext cx="3332929" cy="264037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68769CB-9F48-DF47-AD8C-D424574B56E0}"/>
              </a:ext>
            </a:extLst>
          </p:cNvPr>
          <p:cNvSpPr/>
          <p:nvPr/>
        </p:nvSpPr>
        <p:spPr>
          <a:xfrm>
            <a:off x="4035287" y="273799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000" dirty="0">
                <a:solidFill>
                  <a:srgbClr val="002060"/>
                </a:solidFill>
                <a:latin typeface="Comic Sans MS" panose="030F0902030302020204" pitchFamily="66" charset="0"/>
              </a:rPr>
              <a:t>6 + 6 + 6 + 6 + 6 = 30</a:t>
            </a:r>
          </a:p>
          <a:p>
            <a:pPr algn="ctr"/>
            <a:endParaRPr lang="es-CL" sz="20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s-CL" sz="2000" dirty="0">
                <a:solidFill>
                  <a:srgbClr val="002060"/>
                </a:solidFill>
                <a:latin typeface="Comic Sans MS" panose="030F0902030302020204" pitchFamily="66" charset="0"/>
              </a:rPr>
              <a:t>5 veces 6</a:t>
            </a:r>
          </a:p>
          <a:p>
            <a:pPr algn="ctr"/>
            <a:endParaRPr lang="es-CL" sz="20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s-CL" sz="2000" dirty="0">
                <a:solidFill>
                  <a:srgbClr val="002060"/>
                </a:solidFill>
                <a:latin typeface="Comic Sans MS" panose="030F0902030302020204" pitchFamily="66" charset="0"/>
              </a:rPr>
              <a:t>5 X 6 = 30</a:t>
            </a:r>
          </a:p>
        </p:txBody>
      </p:sp>
    </p:spTree>
    <p:extLst>
      <p:ext uri="{BB962C8B-B14F-4D97-AF65-F5344CB8AC3E}">
        <p14:creationId xmlns:p14="http://schemas.microsoft.com/office/powerpoint/2010/main" val="24916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Formas</a:t>
            </a:r>
            <a:r>
              <a:rPr lang="en" dirty="0"/>
              <a:t> de </a:t>
            </a:r>
            <a:r>
              <a:rPr lang="en" dirty="0" err="1"/>
              <a:t>multiplicar</a:t>
            </a:r>
            <a:endParaRPr dirty="0"/>
          </a:p>
        </p:txBody>
      </p:sp>
      <p:sp>
        <p:nvSpPr>
          <p:cNvPr id="1152" name="Google Shape;1152;p45"/>
          <p:cNvSpPr txBox="1">
            <a:spLocks noGrp="1"/>
          </p:cNvSpPr>
          <p:nvPr>
            <p:ph type="subTitle" idx="1"/>
          </p:nvPr>
        </p:nvSpPr>
        <p:spPr>
          <a:xfrm>
            <a:off x="150346" y="479813"/>
            <a:ext cx="8604040" cy="2517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600" dirty="0"/>
              <a:t>Puedes contar </a:t>
            </a:r>
            <a:r>
              <a:rPr lang="es-CL" sz="1600" b="1" dirty="0"/>
              <a:t>historias de multiplicación a partir de una imagen.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8C54A7A4-EF01-2747-9032-A0691767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2" y="2404852"/>
            <a:ext cx="4229329" cy="1638588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0CAA7E8D-0EEE-4347-A8D3-9CD17A822CFC}"/>
              </a:ext>
            </a:extLst>
          </p:cNvPr>
          <p:cNvSpPr txBox="1">
            <a:spLocks/>
          </p:cNvSpPr>
          <p:nvPr/>
        </p:nvSpPr>
        <p:spPr>
          <a:xfrm>
            <a:off x="-619327" y="2233412"/>
            <a:ext cx="14850521" cy="236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3 + 3 + 3 + 3 + 3 + 3= 18 </a:t>
            </a:r>
          </a:p>
          <a:p>
            <a:pPr algn="ctr"/>
            <a:endParaRPr lang="es-CL" sz="18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s-CL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6 veces 3                             </a:t>
            </a:r>
          </a:p>
          <a:p>
            <a:pPr algn="ctr"/>
            <a:endParaRPr lang="es-CL" sz="16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s-CL" sz="1800" dirty="0">
                <a:solidFill>
                  <a:srgbClr val="002060"/>
                </a:solidFill>
                <a:latin typeface="Comic Sans MS" panose="030F0902030302020204" pitchFamily="66" charset="0"/>
              </a:rPr>
              <a:t>6 X 3 = 18</a:t>
            </a:r>
          </a:p>
          <a:p>
            <a:pPr algn="ctr"/>
            <a:br>
              <a:rPr lang="es-CL" sz="1400" dirty="0">
                <a:solidFill>
                  <a:srgbClr val="0070C0"/>
                </a:solidFill>
                <a:latin typeface="Comic Sans MS" panose="030F0902030302020204" pitchFamily="66" charset="0"/>
              </a:rPr>
            </a:br>
            <a:endParaRPr lang="es-CL" sz="1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Puedes</a:t>
            </a:r>
            <a:r>
              <a:rPr lang="en" dirty="0"/>
              <a:t> </a:t>
            </a:r>
            <a:r>
              <a:rPr lang="en" dirty="0" err="1"/>
              <a:t>multiplicar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cualquier</a:t>
            </a:r>
            <a:r>
              <a:rPr lang="en" dirty="0"/>
              <a:t> </a:t>
            </a:r>
            <a:r>
              <a:rPr lang="en" dirty="0" err="1"/>
              <a:t>orden</a:t>
            </a:r>
            <a:r>
              <a:rPr lang="en" dirty="0"/>
              <a:t>, el </a:t>
            </a:r>
            <a:r>
              <a:rPr lang="en" dirty="0" err="1"/>
              <a:t>resultado</a:t>
            </a:r>
            <a:r>
              <a:rPr lang="en" dirty="0"/>
              <a:t> es el </a:t>
            </a:r>
            <a:r>
              <a:rPr lang="en" dirty="0" err="1"/>
              <a:t>mismo</a:t>
            </a:r>
            <a:r>
              <a:rPr lang="en" dirty="0"/>
              <a:t>…</a:t>
            </a:r>
            <a:endParaRPr dirty="0"/>
          </a:p>
        </p:txBody>
      </p:sp>
      <p:sp>
        <p:nvSpPr>
          <p:cNvPr id="1221" name="Google Shape;1221;p47"/>
          <p:cNvSpPr txBox="1">
            <a:spLocks noGrp="1"/>
          </p:cNvSpPr>
          <p:nvPr>
            <p:ph type="subTitle" idx="1"/>
          </p:nvPr>
        </p:nvSpPr>
        <p:spPr>
          <a:xfrm>
            <a:off x="2404223" y="2361556"/>
            <a:ext cx="1719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 x 5 = 10</a:t>
            </a:r>
            <a:endParaRPr dirty="0"/>
          </a:p>
        </p:txBody>
      </p:sp>
      <p:sp>
        <p:nvSpPr>
          <p:cNvPr id="1223" name="Google Shape;1223;p47"/>
          <p:cNvSpPr txBox="1">
            <a:spLocks noGrp="1"/>
          </p:cNvSpPr>
          <p:nvPr>
            <p:ph type="subTitle" idx="3"/>
          </p:nvPr>
        </p:nvSpPr>
        <p:spPr>
          <a:xfrm>
            <a:off x="5848173" y="2244543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 x 2 =10</a:t>
            </a:r>
            <a:endParaRPr dirty="0"/>
          </a:p>
        </p:txBody>
      </p:sp>
      <p:grpSp>
        <p:nvGrpSpPr>
          <p:cNvPr id="1239" name="Google Shape;1239;p47"/>
          <p:cNvGrpSpPr/>
          <p:nvPr/>
        </p:nvGrpSpPr>
        <p:grpSpPr>
          <a:xfrm>
            <a:off x="5657990" y="1568739"/>
            <a:ext cx="2201226" cy="2511698"/>
            <a:chOff x="4875791" y="946666"/>
            <a:chExt cx="1263475" cy="1443671"/>
          </a:xfrm>
        </p:grpSpPr>
        <p:sp>
          <p:nvSpPr>
            <p:cNvPr id="1240" name="Google Shape;1240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1251" name="Google Shape;1251;p47"/>
          <p:cNvGrpSpPr/>
          <p:nvPr/>
        </p:nvGrpSpPr>
        <p:grpSpPr>
          <a:xfrm>
            <a:off x="2154078" y="1574494"/>
            <a:ext cx="2201226" cy="2511698"/>
            <a:chOff x="4875791" y="946666"/>
            <a:chExt cx="1263475" cy="1443671"/>
          </a:xfrm>
        </p:grpSpPr>
        <p:sp>
          <p:nvSpPr>
            <p:cNvPr id="1252" name="Google Shape;1252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49" name="Google Shape;1220;p47">
            <a:extLst>
              <a:ext uri="{FF2B5EF4-FFF2-40B4-BE49-F238E27FC236}">
                <a16:creationId xmlns:a16="http://schemas.microsoft.com/office/drawing/2014/main" id="{A3125F71-F3DD-974C-A9DB-985E78CC8549}"/>
              </a:ext>
            </a:extLst>
          </p:cNvPr>
          <p:cNvSpPr txBox="1">
            <a:spLocks/>
          </p:cNvSpPr>
          <p:nvPr/>
        </p:nvSpPr>
        <p:spPr>
          <a:xfrm>
            <a:off x="587330" y="4458089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dirty="0"/>
              <a:t>La representación es distinta.</a:t>
            </a:r>
          </a:p>
        </p:txBody>
      </p:sp>
      <p:grpSp>
        <p:nvGrpSpPr>
          <p:cNvPr id="30" name="Google Shape;1688;p44">
            <a:extLst>
              <a:ext uri="{FF2B5EF4-FFF2-40B4-BE49-F238E27FC236}">
                <a16:creationId xmlns:a16="http://schemas.microsoft.com/office/drawing/2014/main" id="{343245F2-46A6-3143-B2B1-F10730AB942D}"/>
              </a:ext>
            </a:extLst>
          </p:cNvPr>
          <p:cNvGrpSpPr/>
          <p:nvPr/>
        </p:nvGrpSpPr>
        <p:grpSpPr>
          <a:xfrm>
            <a:off x="2287959" y="3050813"/>
            <a:ext cx="296215" cy="332877"/>
            <a:chOff x="10253427" y="2636064"/>
            <a:chExt cx="542215" cy="570005"/>
          </a:xfrm>
        </p:grpSpPr>
        <p:sp>
          <p:nvSpPr>
            <p:cNvPr id="31" name="Google Shape;1689;p44">
              <a:extLst>
                <a:ext uri="{FF2B5EF4-FFF2-40B4-BE49-F238E27FC236}">
                  <a16:creationId xmlns:a16="http://schemas.microsoft.com/office/drawing/2014/main" id="{550E051C-6B6A-6C4F-98B5-DE9AFCA2B949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90;p44">
              <a:extLst>
                <a:ext uri="{FF2B5EF4-FFF2-40B4-BE49-F238E27FC236}">
                  <a16:creationId xmlns:a16="http://schemas.microsoft.com/office/drawing/2014/main" id="{D2F5FBDA-61A5-A64D-9E9A-5BFF78361386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91;p44">
              <a:extLst>
                <a:ext uri="{FF2B5EF4-FFF2-40B4-BE49-F238E27FC236}">
                  <a16:creationId xmlns:a16="http://schemas.microsoft.com/office/drawing/2014/main" id="{635BDC99-AC2E-8B43-B9BD-2E96CB17CB70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92;p44">
              <a:extLst>
                <a:ext uri="{FF2B5EF4-FFF2-40B4-BE49-F238E27FC236}">
                  <a16:creationId xmlns:a16="http://schemas.microsoft.com/office/drawing/2014/main" id="{7A46A87D-B58B-A14E-94B2-7EF621D7E78B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93;p44">
              <a:extLst>
                <a:ext uri="{FF2B5EF4-FFF2-40B4-BE49-F238E27FC236}">
                  <a16:creationId xmlns:a16="http://schemas.microsoft.com/office/drawing/2014/main" id="{4D9118B7-F45F-9348-B689-A87B8B6702C1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94;p44">
              <a:extLst>
                <a:ext uri="{FF2B5EF4-FFF2-40B4-BE49-F238E27FC236}">
                  <a16:creationId xmlns:a16="http://schemas.microsoft.com/office/drawing/2014/main" id="{F3FD35D2-3B09-C447-B3A2-A052ED24B24B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95;p44">
              <a:extLst>
                <a:ext uri="{FF2B5EF4-FFF2-40B4-BE49-F238E27FC236}">
                  <a16:creationId xmlns:a16="http://schemas.microsoft.com/office/drawing/2014/main" id="{F5645DD1-3E50-534B-86BC-5A8778D976FB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96;p44">
              <a:extLst>
                <a:ext uri="{FF2B5EF4-FFF2-40B4-BE49-F238E27FC236}">
                  <a16:creationId xmlns:a16="http://schemas.microsoft.com/office/drawing/2014/main" id="{8F24217B-50C6-464B-AB39-DEE7B63807A1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688;p44">
            <a:extLst>
              <a:ext uri="{FF2B5EF4-FFF2-40B4-BE49-F238E27FC236}">
                <a16:creationId xmlns:a16="http://schemas.microsoft.com/office/drawing/2014/main" id="{24924D1B-E13F-3746-A43C-7E73800FD8B9}"/>
              </a:ext>
            </a:extLst>
          </p:cNvPr>
          <p:cNvGrpSpPr/>
          <p:nvPr/>
        </p:nvGrpSpPr>
        <p:grpSpPr>
          <a:xfrm>
            <a:off x="2401828" y="3361954"/>
            <a:ext cx="296215" cy="332877"/>
            <a:chOff x="10253427" y="2636064"/>
            <a:chExt cx="542215" cy="570005"/>
          </a:xfrm>
        </p:grpSpPr>
        <p:sp>
          <p:nvSpPr>
            <p:cNvPr id="40" name="Google Shape;1689;p44">
              <a:extLst>
                <a:ext uri="{FF2B5EF4-FFF2-40B4-BE49-F238E27FC236}">
                  <a16:creationId xmlns:a16="http://schemas.microsoft.com/office/drawing/2014/main" id="{1246C017-FD4B-9849-A630-6C3259041DAE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90;p44">
              <a:extLst>
                <a:ext uri="{FF2B5EF4-FFF2-40B4-BE49-F238E27FC236}">
                  <a16:creationId xmlns:a16="http://schemas.microsoft.com/office/drawing/2014/main" id="{B674B5ED-0834-5D42-B9DA-C4CF9F87A1DC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91;p44">
              <a:extLst>
                <a:ext uri="{FF2B5EF4-FFF2-40B4-BE49-F238E27FC236}">
                  <a16:creationId xmlns:a16="http://schemas.microsoft.com/office/drawing/2014/main" id="{16273C83-7A4F-3D44-B675-C55EFDB8F6A5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92;p44">
              <a:extLst>
                <a:ext uri="{FF2B5EF4-FFF2-40B4-BE49-F238E27FC236}">
                  <a16:creationId xmlns:a16="http://schemas.microsoft.com/office/drawing/2014/main" id="{FE7932E6-D0C8-9645-BA06-C0508A0C6677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93;p44">
              <a:extLst>
                <a:ext uri="{FF2B5EF4-FFF2-40B4-BE49-F238E27FC236}">
                  <a16:creationId xmlns:a16="http://schemas.microsoft.com/office/drawing/2014/main" id="{3563FA91-1916-B741-842E-C8B3B6D9AE30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94;p44">
              <a:extLst>
                <a:ext uri="{FF2B5EF4-FFF2-40B4-BE49-F238E27FC236}">
                  <a16:creationId xmlns:a16="http://schemas.microsoft.com/office/drawing/2014/main" id="{39CCF862-B79C-654E-8B3D-7B43F2AD8EF2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95;p44">
              <a:extLst>
                <a:ext uri="{FF2B5EF4-FFF2-40B4-BE49-F238E27FC236}">
                  <a16:creationId xmlns:a16="http://schemas.microsoft.com/office/drawing/2014/main" id="{8302ED4B-B990-6444-960B-4D139BD5F6C3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96;p44">
              <a:extLst>
                <a:ext uri="{FF2B5EF4-FFF2-40B4-BE49-F238E27FC236}">
                  <a16:creationId xmlns:a16="http://schemas.microsoft.com/office/drawing/2014/main" id="{D163C38B-2480-014E-9951-292138EABA1E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88;p44">
            <a:extLst>
              <a:ext uri="{FF2B5EF4-FFF2-40B4-BE49-F238E27FC236}">
                <a16:creationId xmlns:a16="http://schemas.microsoft.com/office/drawing/2014/main" id="{FEBCE525-C426-AD4C-B834-B6DABB531285}"/>
              </a:ext>
            </a:extLst>
          </p:cNvPr>
          <p:cNvGrpSpPr/>
          <p:nvPr/>
        </p:nvGrpSpPr>
        <p:grpSpPr>
          <a:xfrm>
            <a:off x="2711991" y="3205275"/>
            <a:ext cx="296215" cy="332877"/>
            <a:chOff x="10253427" y="2636064"/>
            <a:chExt cx="542215" cy="570005"/>
          </a:xfrm>
        </p:grpSpPr>
        <p:sp>
          <p:nvSpPr>
            <p:cNvPr id="50" name="Google Shape;1689;p44">
              <a:extLst>
                <a:ext uri="{FF2B5EF4-FFF2-40B4-BE49-F238E27FC236}">
                  <a16:creationId xmlns:a16="http://schemas.microsoft.com/office/drawing/2014/main" id="{55C05860-7DC0-4C40-A1CC-9E6C66CAE561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90;p44">
              <a:extLst>
                <a:ext uri="{FF2B5EF4-FFF2-40B4-BE49-F238E27FC236}">
                  <a16:creationId xmlns:a16="http://schemas.microsoft.com/office/drawing/2014/main" id="{248B3213-56F1-484A-8FF3-623161C802A8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91;p44">
              <a:extLst>
                <a:ext uri="{FF2B5EF4-FFF2-40B4-BE49-F238E27FC236}">
                  <a16:creationId xmlns:a16="http://schemas.microsoft.com/office/drawing/2014/main" id="{D226CCD8-CE3E-B04F-B26A-193E83CDF000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92;p44">
              <a:extLst>
                <a:ext uri="{FF2B5EF4-FFF2-40B4-BE49-F238E27FC236}">
                  <a16:creationId xmlns:a16="http://schemas.microsoft.com/office/drawing/2014/main" id="{49856C1A-75D4-8B43-B70A-16303D234E2C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93;p44">
              <a:extLst>
                <a:ext uri="{FF2B5EF4-FFF2-40B4-BE49-F238E27FC236}">
                  <a16:creationId xmlns:a16="http://schemas.microsoft.com/office/drawing/2014/main" id="{8D78AEA8-049F-5040-8053-FA63C0705F7E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94;p44">
              <a:extLst>
                <a:ext uri="{FF2B5EF4-FFF2-40B4-BE49-F238E27FC236}">
                  <a16:creationId xmlns:a16="http://schemas.microsoft.com/office/drawing/2014/main" id="{58478A21-3589-1447-94D5-092AFA59C1C3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95;p44">
              <a:extLst>
                <a:ext uri="{FF2B5EF4-FFF2-40B4-BE49-F238E27FC236}">
                  <a16:creationId xmlns:a16="http://schemas.microsoft.com/office/drawing/2014/main" id="{2588D279-301B-BC45-8F77-F6264887833B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96;p44">
              <a:extLst>
                <a:ext uri="{FF2B5EF4-FFF2-40B4-BE49-F238E27FC236}">
                  <a16:creationId xmlns:a16="http://schemas.microsoft.com/office/drawing/2014/main" id="{90D1DD83-6A47-C64F-B0E9-8AE9891C84EA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688;p44">
            <a:extLst>
              <a:ext uri="{FF2B5EF4-FFF2-40B4-BE49-F238E27FC236}">
                <a16:creationId xmlns:a16="http://schemas.microsoft.com/office/drawing/2014/main" id="{A5444309-4881-1A4B-BA9F-73CDFCEF85A9}"/>
              </a:ext>
            </a:extLst>
          </p:cNvPr>
          <p:cNvGrpSpPr/>
          <p:nvPr/>
        </p:nvGrpSpPr>
        <p:grpSpPr>
          <a:xfrm>
            <a:off x="2592848" y="2911512"/>
            <a:ext cx="296215" cy="332877"/>
            <a:chOff x="10253427" y="2636064"/>
            <a:chExt cx="542215" cy="570005"/>
          </a:xfrm>
        </p:grpSpPr>
        <p:sp>
          <p:nvSpPr>
            <p:cNvPr id="59" name="Google Shape;1689;p44">
              <a:extLst>
                <a:ext uri="{FF2B5EF4-FFF2-40B4-BE49-F238E27FC236}">
                  <a16:creationId xmlns:a16="http://schemas.microsoft.com/office/drawing/2014/main" id="{319C49A1-DDE3-DF44-9869-70ADF61265FE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90;p44">
              <a:extLst>
                <a:ext uri="{FF2B5EF4-FFF2-40B4-BE49-F238E27FC236}">
                  <a16:creationId xmlns:a16="http://schemas.microsoft.com/office/drawing/2014/main" id="{EA3A741F-F16C-244F-97D5-36687C70BAD6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91;p44">
              <a:extLst>
                <a:ext uri="{FF2B5EF4-FFF2-40B4-BE49-F238E27FC236}">
                  <a16:creationId xmlns:a16="http://schemas.microsoft.com/office/drawing/2014/main" id="{E95C7E4F-7C74-9A4C-9D21-4400E376F19E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2;p44">
              <a:extLst>
                <a:ext uri="{FF2B5EF4-FFF2-40B4-BE49-F238E27FC236}">
                  <a16:creationId xmlns:a16="http://schemas.microsoft.com/office/drawing/2014/main" id="{2AEA611C-D6DD-C54D-A9BB-7AB37E7DA42D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3;p44">
              <a:extLst>
                <a:ext uri="{FF2B5EF4-FFF2-40B4-BE49-F238E27FC236}">
                  <a16:creationId xmlns:a16="http://schemas.microsoft.com/office/drawing/2014/main" id="{6D57B24B-B5AA-5848-B9C2-C8045302788C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4;p44">
              <a:extLst>
                <a:ext uri="{FF2B5EF4-FFF2-40B4-BE49-F238E27FC236}">
                  <a16:creationId xmlns:a16="http://schemas.microsoft.com/office/drawing/2014/main" id="{8A81D596-E418-F241-87D3-84776D88698A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5;p44">
              <a:extLst>
                <a:ext uri="{FF2B5EF4-FFF2-40B4-BE49-F238E27FC236}">
                  <a16:creationId xmlns:a16="http://schemas.microsoft.com/office/drawing/2014/main" id="{6F13A826-777A-0E40-B8AB-0343964ED44E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6;p44">
              <a:extLst>
                <a:ext uri="{FF2B5EF4-FFF2-40B4-BE49-F238E27FC236}">
                  <a16:creationId xmlns:a16="http://schemas.microsoft.com/office/drawing/2014/main" id="{105DB36B-E098-114B-B711-6CB2D4DA3963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688;p44">
            <a:extLst>
              <a:ext uri="{FF2B5EF4-FFF2-40B4-BE49-F238E27FC236}">
                <a16:creationId xmlns:a16="http://schemas.microsoft.com/office/drawing/2014/main" id="{1BAE5EE0-DA68-F64C-8D11-750E6BA67C56}"/>
              </a:ext>
            </a:extLst>
          </p:cNvPr>
          <p:cNvGrpSpPr/>
          <p:nvPr/>
        </p:nvGrpSpPr>
        <p:grpSpPr>
          <a:xfrm>
            <a:off x="2705808" y="3568491"/>
            <a:ext cx="296215" cy="332877"/>
            <a:chOff x="10253427" y="2636064"/>
            <a:chExt cx="542215" cy="570005"/>
          </a:xfrm>
        </p:grpSpPr>
        <p:sp>
          <p:nvSpPr>
            <p:cNvPr id="68" name="Google Shape;1689;p44">
              <a:extLst>
                <a:ext uri="{FF2B5EF4-FFF2-40B4-BE49-F238E27FC236}">
                  <a16:creationId xmlns:a16="http://schemas.microsoft.com/office/drawing/2014/main" id="{480DDEF7-DD8E-DB46-A50D-F1CE6F9A2C7B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0;p44">
              <a:extLst>
                <a:ext uri="{FF2B5EF4-FFF2-40B4-BE49-F238E27FC236}">
                  <a16:creationId xmlns:a16="http://schemas.microsoft.com/office/drawing/2014/main" id="{F65F5EB8-765C-4646-A3CD-586F9FB018E6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1;p44">
              <a:extLst>
                <a:ext uri="{FF2B5EF4-FFF2-40B4-BE49-F238E27FC236}">
                  <a16:creationId xmlns:a16="http://schemas.microsoft.com/office/drawing/2014/main" id="{D0AF1CC2-9561-ED4B-9BEF-8C58BDE110FF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2;p44">
              <a:extLst>
                <a:ext uri="{FF2B5EF4-FFF2-40B4-BE49-F238E27FC236}">
                  <a16:creationId xmlns:a16="http://schemas.microsoft.com/office/drawing/2014/main" id="{7BE2A487-C6E7-9142-9822-348389CBEAB4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93;p44">
              <a:extLst>
                <a:ext uri="{FF2B5EF4-FFF2-40B4-BE49-F238E27FC236}">
                  <a16:creationId xmlns:a16="http://schemas.microsoft.com/office/drawing/2014/main" id="{E2523893-6533-9E4E-AE9F-BF59484FDBF1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4;p44">
              <a:extLst>
                <a:ext uri="{FF2B5EF4-FFF2-40B4-BE49-F238E27FC236}">
                  <a16:creationId xmlns:a16="http://schemas.microsoft.com/office/drawing/2014/main" id="{FA5DD4A9-7920-EF46-9756-F806DE1B485B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95;p44">
              <a:extLst>
                <a:ext uri="{FF2B5EF4-FFF2-40B4-BE49-F238E27FC236}">
                  <a16:creationId xmlns:a16="http://schemas.microsoft.com/office/drawing/2014/main" id="{43D92D0C-2DB4-8A4E-9843-3C9226719847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96;p44">
              <a:extLst>
                <a:ext uri="{FF2B5EF4-FFF2-40B4-BE49-F238E27FC236}">
                  <a16:creationId xmlns:a16="http://schemas.microsoft.com/office/drawing/2014/main" id="{EE6FCD60-F3B3-6F4B-82AA-DE3596D0B598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419289C-8AA7-E04E-B007-DF2AC9D267B5}"/>
              </a:ext>
            </a:extLst>
          </p:cNvPr>
          <p:cNvSpPr txBox="1"/>
          <p:nvPr/>
        </p:nvSpPr>
        <p:spPr>
          <a:xfrm>
            <a:off x="2480807" y="351447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grpSp>
        <p:nvGrpSpPr>
          <p:cNvPr id="76" name="Google Shape;1688;p44">
            <a:extLst>
              <a:ext uri="{FF2B5EF4-FFF2-40B4-BE49-F238E27FC236}">
                <a16:creationId xmlns:a16="http://schemas.microsoft.com/office/drawing/2014/main" id="{AF1C5009-1747-6E46-8E4C-8893588FEDD6}"/>
              </a:ext>
            </a:extLst>
          </p:cNvPr>
          <p:cNvGrpSpPr/>
          <p:nvPr/>
        </p:nvGrpSpPr>
        <p:grpSpPr>
          <a:xfrm>
            <a:off x="3308488" y="3052586"/>
            <a:ext cx="296215" cy="332877"/>
            <a:chOff x="10253427" y="2636064"/>
            <a:chExt cx="542215" cy="570005"/>
          </a:xfrm>
        </p:grpSpPr>
        <p:sp>
          <p:nvSpPr>
            <p:cNvPr id="77" name="Google Shape;1689;p44">
              <a:extLst>
                <a:ext uri="{FF2B5EF4-FFF2-40B4-BE49-F238E27FC236}">
                  <a16:creationId xmlns:a16="http://schemas.microsoft.com/office/drawing/2014/main" id="{E4441F30-4138-984E-8FF7-404D620EF8DE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0;p44">
              <a:extLst>
                <a:ext uri="{FF2B5EF4-FFF2-40B4-BE49-F238E27FC236}">
                  <a16:creationId xmlns:a16="http://schemas.microsoft.com/office/drawing/2014/main" id="{1D00F806-17B2-7E45-BD2A-059A40BD2C82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1;p44">
              <a:extLst>
                <a:ext uri="{FF2B5EF4-FFF2-40B4-BE49-F238E27FC236}">
                  <a16:creationId xmlns:a16="http://schemas.microsoft.com/office/drawing/2014/main" id="{491483AA-5278-9645-8DF3-590819610D01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92;p44">
              <a:extLst>
                <a:ext uri="{FF2B5EF4-FFF2-40B4-BE49-F238E27FC236}">
                  <a16:creationId xmlns:a16="http://schemas.microsoft.com/office/drawing/2014/main" id="{2392753A-2B40-C947-A9D9-B44C74752B02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93;p44">
              <a:extLst>
                <a:ext uri="{FF2B5EF4-FFF2-40B4-BE49-F238E27FC236}">
                  <a16:creationId xmlns:a16="http://schemas.microsoft.com/office/drawing/2014/main" id="{52A6A41C-F668-3E40-9DB7-AB629915EFDE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94;p44">
              <a:extLst>
                <a:ext uri="{FF2B5EF4-FFF2-40B4-BE49-F238E27FC236}">
                  <a16:creationId xmlns:a16="http://schemas.microsoft.com/office/drawing/2014/main" id="{0620ACFC-D926-E948-9792-2322CFBB0F37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95;p44">
              <a:extLst>
                <a:ext uri="{FF2B5EF4-FFF2-40B4-BE49-F238E27FC236}">
                  <a16:creationId xmlns:a16="http://schemas.microsoft.com/office/drawing/2014/main" id="{43CAE17F-95B0-2E40-9AF5-DDA1BA4E1D8A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96;p44">
              <a:extLst>
                <a:ext uri="{FF2B5EF4-FFF2-40B4-BE49-F238E27FC236}">
                  <a16:creationId xmlns:a16="http://schemas.microsoft.com/office/drawing/2014/main" id="{C0B9C3AC-4E68-224D-AB16-214AB66F64F8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688;p44">
            <a:extLst>
              <a:ext uri="{FF2B5EF4-FFF2-40B4-BE49-F238E27FC236}">
                <a16:creationId xmlns:a16="http://schemas.microsoft.com/office/drawing/2014/main" id="{731C386A-9446-0E42-9949-30BBD61D55DF}"/>
              </a:ext>
            </a:extLst>
          </p:cNvPr>
          <p:cNvGrpSpPr/>
          <p:nvPr/>
        </p:nvGrpSpPr>
        <p:grpSpPr>
          <a:xfrm>
            <a:off x="3422357" y="3363727"/>
            <a:ext cx="296215" cy="332877"/>
            <a:chOff x="10253427" y="2636064"/>
            <a:chExt cx="542215" cy="570005"/>
          </a:xfrm>
        </p:grpSpPr>
        <p:sp>
          <p:nvSpPr>
            <p:cNvPr id="86" name="Google Shape;1689;p44">
              <a:extLst>
                <a:ext uri="{FF2B5EF4-FFF2-40B4-BE49-F238E27FC236}">
                  <a16:creationId xmlns:a16="http://schemas.microsoft.com/office/drawing/2014/main" id="{6B192A00-0468-684E-BE1E-60449F3A2F5D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90;p44">
              <a:extLst>
                <a:ext uri="{FF2B5EF4-FFF2-40B4-BE49-F238E27FC236}">
                  <a16:creationId xmlns:a16="http://schemas.microsoft.com/office/drawing/2014/main" id="{9AD5F83F-2185-9345-9887-EBD5D07A5F6E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91;p44">
              <a:extLst>
                <a:ext uri="{FF2B5EF4-FFF2-40B4-BE49-F238E27FC236}">
                  <a16:creationId xmlns:a16="http://schemas.microsoft.com/office/drawing/2014/main" id="{AF7E3A44-8BF3-8649-9045-9E374DA20C26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92;p44">
              <a:extLst>
                <a:ext uri="{FF2B5EF4-FFF2-40B4-BE49-F238E27FC236}">
                  <a16:creationId xmlns:a16="http://schemas.microsoft.com/office/drawing/2014/main" id="{255C8D90-EB71-6241-8BC2-C4C9081647A5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93;p44">
              <a:extLst>
                <a:ext uri="{FF2B5EF4-FFF2-40B4-BE49-F238E27FC236}">
                  <a16:creationId xmlns:a16="http://schemas.microsoft.com/office/drawing/2014/main" id="{22B2C4A2-9E7A-A54A-8884-0F22234BAFED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94;p44">
              <a:extLst>
                <a:ext uri="{FF2B5EF4-FFF2-40B4-BE49-F238E27FC236}">
                  <a16:creationId xmlns:a16="http://schemas.microsoft.com/office/drawing/2014/main" id="{80C499D9-C035-0A44-B401-424CA85DF8F5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95;p44">
              <a:extLst>
                <a:ext uri="{FF2B5EF4-FFF2-40B4-BE49-F238E27FC236}">
                  <a16:creationId xmlns:a16="http://schemas.microsoft.com/office/drawing/2014/main" id="{070546F7-5BF5-5C4F-919D-EAF8E13854F2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96;p44">
              <a:extLst>
                <a:ext uri="{FF2B5EF4-FFF2-40B4-BE49-F238E27FC236}">
                  <a16:creationId xmlns:a16="http://schemas.microsoft.com/office/drawing/2014/main" id="{D713C095-6E31-B546-81F3-4E168AE1EDBD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688;p44">
            <a:extLst>
              <a:ext uri="{FF2B5EF4-FFF2-40B4-BE49-F238E27FC236}">
                <a16:creationId xmlns:a16="http://schemas.microsoft.com/office/drawing/2014/main" id="{EBFF842D-8D7D-5343-A9FE-2A922A12DD3B}"/>
              </a:ext>
            </a:extLst>
          </p:cNvPr>
          <p:cNvGrpSpPr/>
          <p:nvPr/>
        </p:nvGrpSpPr>
        <p:grpSpPr>
          <a:xfrm>
            <a:off x="3732520" y="3207048"/>
            <a:ext cx="296215" cy="332877"/>
            <a:chOff x="10253427" y="2636064"/>
            <a:chExt cx="542215" cy="570005"/>
          </a:xfrm>
        </p:grpSpPr>
        <p:sp>
          <p:nvSpPr>
            <p:cNvPr id="95" name="Google Shape;1689;p44">
              <a:extLst>
                <a:ext uri="{FF2B5EF4-FFF2-40B4-BE49-F238E27FC236}">
                  <a16:creationId xmlns:a16="http://schemas.microsoft.com/office/drawing/2014/main" id="{52A1E675-28DB-8440-A692-677AC7A9286B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90;p44">
              <a:extLst>
                <a:ext uri="{FF2B5EF4-FFF2-40B4-BE49-F238E27FC236}">
                  <a16:creationId xmlns:a16="http://schemas.microsoft.com/office/drawing/2014/main" id="{8A4A6D0C-8397-C346-B6D2-F0DAEA1553EE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91;p44">
              <a:extLst>
                <a:ext uri="{FF2B5EF4-FFF2-40B4-BE49-F238E27FC236}">
                  <a16:creationId xmlns:a16="http://schemas.microsoft.com/office/drawing/2014/main" id="{F647D71B-C5E3-9C45-8529-3C2501A12A1F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92;p44">
              <a:extLst>
                <a:ext uri="{FF2B5EF4-FFF2-40B4-BE49-F238E27FC236}">
                  <a16:creationId xmlns:a16="http://schemas.microsoft.com/office/drawing/2014/main" id="{9CC62427-9437-494B-8771-61184C469620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93;p44">
              <a:extLst>
                <a:ext uri="{FF2B5EF4-FFF2-40B4-BE49-F238E27FC236}">
                  <a16:creationId xmlns:a16="http://schemas.microsoft.com/office/drawing/2014/main" id="{CB83E120-FCA1-7348-BC59-861F29677D3B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94;p44">
              <a:extLst>
                <a:ext uri="{FF2B5EF4-FFF2-40B4-BE49-F238E27FC236}">
                  <a16:creationId xmlns:a16="http://schemas.microsoft.com/office/drawing/2014/main" id="{C9CAB5FD-B6D4-8D4A-BC86-2D9ED50EB340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95;p44">
              <a:extLst>
                <a:ext uri="{FF2B5EF4-FFF2-40B4-BE49-F238E27FC236}">
                  <a16:creationId xmlns:a16="http://schemas.microsoft.com/office/drawing/2014/main" id="{70EE6EE2-1604-C043-8164-DDF8BEC66E87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96;p44">
              <a:extLst>
                <a:ext uri="{FF2B5EF4-FFF2-40B4-BE49-F238E27FC236}">
                  <a16:creationId xmlns:a16="http://schemas.microsoft.com/office/drawing/2014/main" id="{191D5C81-FB86-5C40-B6AF-0DD5AA6BE147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688;p44">
            <a:extLst>
              <a:ext uri="{FF2B5EF4-FFF2-40B4-BE49-F238E27FC236}">
                <a16:creationId xmlns:a16="http://schemas.microsoft.com/office/drawing/2014/main" id="{7F2B1B69-E595-A344-83DF-BE654E58B0C6}"/>
              </a:ext>
            </a:extLst>
          </p:cNvPr>
          <p:cNvGrpSpPr/>
          <p:nvPr/>
        </p:nvGrpSpPr>
        <p:grpSpPr>
          <a:xfrm>
            <a:off x="3613377" y="2913285"/>
            <a:ext cx="296215" cy="332877"/>
            <a:chOff x="10253427" y="2636064"/>
            <a:chExt cx="542215" cy="570005"/>
          </a:xfrm>
        </p:grpSpPr>
        <p:sp>
          <p:nvSpPr>
            <p:cNvPr id="104" name="Google Shape;1689;p44">
              <a:extLst>
                <a:ext uri="{FF2B5EF4-FFF2-40B4-BE49-F238E27FC236}">
                  <a16:creationId xmlns:a16="http://schemas.microsoft.com/office/drawing/2014/main" id="{E060E02A-F28E-7845-8A79-B53FF2DDEB50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90;p44">
              <a:extLst>
                <a:ext uri="{FF2B5EF4-FFF2-40B4-BE49-F238E27FC236}">
                  <a16:creationId xmlns:a16="http://schemas.microsoft.com/office/drawing/2014/main" id="{D820765C-75A5-7F41-A6AA-BC412FDDDD3C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91;p44">
              <a:extLst>
                <a:ext uri="{FF2B5EF4-FFF2-40B4-BE49-F238E27FC236}">
                  <a16:creationId xmlns:a16="http://schemas.microsoft.com/office/drawing/2014/main" id="{09F3ABE3-0AB7-F443-B692-B91E005C1419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92;p44">
              <a:extLst>
                <a:ext uri="{FF2B5EF4-FFF2-40B4-BE49-F238E27FC236}">
                  <a16:creationId xmlns:a16="http://schemas.microsoft.com/office/drawing/2014/main" id="{0F866A8F-2020-934C-8C38-2ED2EB9D9F81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93;p44">
              <a:extLst>
                <a:ext uri="{FF2B5EF4-FFF2-40B4-BE49-F238E27FC236}">
                  <a16:creationId xmlns:a16="http://schemas.microsoft.com/office/drawing/2014/main" id="{5C641919-A086-6140-94A5-700B057BECD3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94;p44">
              <a:extLst>
                <a:ext uri="{FF2B5EF4-FFF2-40B4-BE49-F238E27FC236}">
                  <a16:creationId xmlns:a16="http://schemas.microsoft.com/office/drawing/2014/main" id="{13A64B8F-5F46-1B46-81EB-9917C2DF9E1B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95;p44">
              <a:extLst>
                <a:ext uri="{FF2B5EF4-FFF2-40B4-BE49-F238E27FC236}">
                  <a16:creationId xmlns:a16="http://schemas.microsoft.com/office/drawing/2014/main" id="{620B9D99-B7CB-0242-9AC9-2075769F4BDD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96;p44">
              <a:extLst>
                <a:ext uri="{FF2B5EF4-FFF2-40B4-BE49-F238E27FC236}">
                  <a16:creationId xmlns:a16="http://schemas.microsoft.com/office/drawing/2014/main" id="{B653BD8D-48EC-5B4C-A1F2-094563A41C90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688;p44">
            <a:extLst>
              <a:ext uri="{FF2B5EF4-FFF2-40B4-BE49-F238E27FC236}">
                <a16:creationId xmlns:a16="http://schemas.microsoft.com/office/drawing/2014/main" id="{98CBCD20-089D-CB4B-A412-16C2D56C1B8A}"/>
              </a:ext>
            </a:extLst>
          </p:cNvPr>
          <p:cNvGrpSpPr/>
          <p:nvPr/>
        </p:nvGrpSpPr>
        <p:grpSpPr>
          <a:xfrm>
            <a:off x="3726337" y="3570264"/>
            <a:ext cx="296215" cy="332877"/>
            <a:chOff x="10253427" y="2636064"/>
            <a:chExt cx="542215" cy="570005"/>
          </a:xfrm>
        </p:grpSpPr>
        <p:sp>
          <p:nvSpPr>
            <p:cNvPr id="113" name="Google Shape;1689;p44">
              <a:extLst>
                <a:ext uri="{FF2B5EF4-FFF2-40B4-BE49-F238E27FC236}">
                  <a16:creationId xmlns:a16="http://schemas.microsoft.com/office/drawing/2014/main" id="{2618FFCD-8685-3142-96D6-795AD642D2B9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90;p44">
              <a:extLst>
                <a:ext uri="{FF2B5EF4-FFF2-40B4-BE49-F238E27FC236}">
                  <a16:creationId xmlns:a16="http://schemas.microsoft.com/office/drawing/2014/main" id="{3AFC14E8-D7C2-1744-900C-CCAC4C3D3D61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91;p44">
              <a:extLst>
                <a:ext uri="{FF2B5EF4-FFF2-40B4-BE49-F238E27FC236}">
                  <a16:creationId xmlns:a16="http://schemas.microsoft.com/office/drawing/2014/main" id="{513AA815-F13F-B840-8A62-C3C64E04CE94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92;p44">
              <a:extLst>
                <a:ext uri="{FF2B5EF4-FFF2-40B4-BE49-F238E27FC236}">
                  <a16:creationId xmlns:a16="http://schemas.microsoft.com/office/drawing/2014/main" id="{784F28F9-8F31-D54C-BE92-F07C8DFBD241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93;p44">
              <a:extLst>
                <a:ext uri="{FF2B5EF4-FFF2-40B4-BE49-F238E27FC236}">
                  <a16:creationId xmlns:a16="http://schemas.microsoft.com/office/drawing/2014/main" id="{C6DE000B-4903-2540-9B97-A810B3FB8FFF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94;p44">
              <a:extLst>
                <a:ext uri="{FF2B5EF4-FFF2-40B4-BE49-F238E27FC236}">
                  <a16:creationId xmlns:a16="http://schemas.microsoft.com/office/drawing/2014/main" id="{E0C78FEF-BBAF-9B4E-8974-341713B0AD4E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95;p44">
              <a:extLst>
                <a:ext uri="{FF2B5EF4-FFF2-40B4-BE49-F238E27FC236}">
                  <a16:creationId xmlns:a16="http://schemas.microsoft.com/office/drawing/2014/main" id="{D5425BC0-AA9E-0640-AD81-D17B8BB74D10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96;p44">
              <a:extLst>
                <a:ext uri="{FF2B5EF4-FFF2-40B4-BE49-F238E27FC236}">
                  <a16:creationId xmlns:a16="http://schemas.microsoft.com/office/drawing/2014/main" id="{092E2CF7-514C-EE48-AE44-0C0C80486645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875A616B-581A-7B4D-8AC6-812DE342F1EE}"/>
              </a:ext>
            </a:extLst>
          </p:cNvPr>
          <p:cNvSpPr txBox="1"/>
          <p:nvPr/>
        </p:nvSpPr>
        <p:spPr>
          <a:xfrm>
            <a:off x="3501336" y="35162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grpSp>
        <p:nvGrpSpPr>
          <p:cNvPr id="124" name="Google Shape;1688;p44">
            <a:extLst>
              <a:ext uri="{FF2B5EF4-FFF2-40B4-BE49-F238E27FC236}">
                <a16:creationId xmlns:a16="http://schemas.microsoft.com/office/drawing/2014/main" id="{BD0E0DC9-B421-F148-98B1-FC033588C92A}"/>
              </a:ext>
            </a:extLst>
          </p:cNvPr>
          <p:cNvGrpSpPr/>
          <p:nvPr/>
        </p:nvGrpSpPr>
        <p:grpSpPr>
          <a:xfrm>
            <a:off x="5692113" y="2798436"/>
            <a:ext cx="296215" cy="332877"/>
            <a:chOff x="10253427" y="2636064"/>
            <a:chExt cx="542215" cy="570005"/>
          </a:xfrm>
        </p:grpSpPr>
        <p:sp>
          <p:nvSpPr>
            <p:cNvPr id="125" name="Google Shape;1689;p44">
              <a:extLst>
                <a:ext uri="{FF2B5EF4-FFF2-40B4-BE49-F238E27FC236}">
                  <a16:creationId xmlns:a16="http://schemas.microsoft.com/office/drawing/2014/main" id="{6B5E1F23-0F89-A241-8CED-D8702E51ED0E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90;p44">
              <a:extLst>
                <a:ext uri="{FF2B5EF4-FFF2-40B4-BE49-F238E27FC236}">
                  <a16:creationId xmlns:a16="http://schemas.microsoft.com/office/drawing/2014/main" id="{141B8521-90F2-4643-AD6A-52CD04D22845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91;p44">
              <a:extLst>
                <a:ext uri="{FF2B5EF4-FFF2-40B4-BE49-F238E27FC236}">
                  <a16:creationId xmlns:a16="http://schemas.microsoft.com/office/drawing/2014/main" id="{04B3A201-2938-5641-80F2-E2EAF67DD8B9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92;p44">
              <a:extLst>
                <a:ext uri="{FF2B5EF4-FFF2-40B4-BE49-F238E27FC236}">
                  <a16:creationId xmlns:a16="http://schemas.microsoft.com/office/drawing/2014/main" id="{E4A60742-52E9-FE4C-B5DF-DCBFC9BF60AA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93;p44">
              <a:extLst>
                <a:ext uri="{FF2B5EF4-FFF2-40B4-BE49-F238E27FC236}">
                  <a16:creationId xmlns:a16="http://schemas.microsoft.com/office/drawing/2014/main" id="{421B39F8-5CA3-E240-B8E6-44E9BE0FF7F7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94;p44">
              <a:extLst>
                <a:ext uri="{FF2B5EF4-FFF2-40B4-BE49-F238E27FC236}">
                  <a16:creationId xmlns:a16="http://schemas.microsoft.com/office/drawing/2014/main" id="{446AF9DB-7990-064D-AC40-F69DB0DA66DA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95;p44">
              <a:extLst>
                <a:ext uri="{FF2B5EF4-FFF2-40B4-BE49-F238E27FC236}">
                  <a16:creationId xmlns:a16="http://schemas.microsoft.com/office/drawing/2014/main" id="{DC8CFC0C-25A8-3E4F-B7E8-F0557919F3C2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96;p44">
              <a:extLst>
                <a:ext uri="{FF2B5EF4-FFF2-40B4-BE49-F238E27FC236}">
                  <a16:creationId xmlns:a16="http://schemas.microsoft.com/office/drawing/2014/main" id="{B002C6F3-A6B3-6048-9A8F-41B63231C8B6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688;p44">
            <a:extLst>
              <a:ext uri="{FF2B5EF4-FFF2-40B4-BE49-F238E27FC236}">
                <a16:creationId xmlns:a16="http://schemas.microsoft.com/office/drawing/2014/main" id="{C64C305E-2BF6-6C48-A4E5-3A34F4F9B794}"/>
              </a:ext>
            </a:extLst>
          </p:cNvPr>
          <p:cNvGrpSpPr/>
          <p:nvPr/>
        </p:nvGrpSpPr>
        <p:grpSpPr>
          <a:xfrm>
            <a:off x="5997984" y="2719391"/>
            <a:ext cx="296215" cy="332877"/>
            <a:chOff x="10253427" y="2636064"/>
            <a:chExt cx="542215" cy="570005"/>
          </a:xfrm>
        </p:grpSpPr>
        <p:sp>
          <p:nvSpPr>
            <p:cNvPr id="134" name="Google Shape;1689;p44">
              <a:extLst>
                <a:ext uri="{FF2B5EF4-FFF2-40B4-BE49-F238E27FC236}">
                  <a16:creationId xmlns:a16="http://schemas.microsoft.com/office/drawing/2014/main" id="{8B2C3ACD-8855-BA48-AA83-65963662FDF6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90;p44">
              <a:extLst>
                <a:ext uri="{FF2B5EF4-FFF2-40B4-BE49-F238E27FC236}">
                  <a16:creationId xmlns:a16="http://schemas.microsoft.com/office/drawing/2014/main" id="{A1CF6E5A-2A86-3145-8388-903516F54806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91;p44">
              <a:extLst>
                <a:ext uri="{FF2B5EF4-FFF2-40B4-BE49-F238E27FC236}">
                  <a16:creationId xmlns:a16="http://schemas.microsoft.com/office/drawing/2014/main" id="{145DF1F2-E6AA-E04D-B299-8F98C64C8A6A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92;p44">
              <a:extLst>
                <a:ext uri="{FF2B5EF4-FFF2-40B4-BE49-F238E27FC236}">
                  <a16:creationId xmlns:a16="http://schemas.microsoft.com/office/drawing/2014/main" id="{8E281AF3-D914-154F-89C5-E8E724A9420E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93;p44">
              <a:extLst>
                <a:ext uri="{FF2B5EF4-FFF2-40B4-BE49-F238E27FC236}">
                  <a16:creationId xmlns:a16="http://schemas.microsoft.com/office/drawing/2014/main" id="{23CBBE84-24A2-6440-B145-48E3BC156D08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94;p44">
              <a:extLst>
                <a:ext uri="{FF2B5EF4-FFF2-40B4-BE49-F238E27FC236}">
                  <a16:creationId xmlns:a16="http://schemas.microsoft.com/office/drawing/2014/main" id="{0322330C-37DA-3D45-8621-DA5948998F87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95;p44">
              <a:extLst>
                <a:ext uri="{FF2B5EF4-FFF2-40B4-BE49-F238E27FC236}">
                  <a16:creationId xmlns:a16="http://schemas.microsoft.com/office/drawing/2014/main" id="{8D75F12F-186F-494C-A28F-B8362FDCAFE5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96;p44">
              <a:extLst>
                <a:ext uri="{FF2B5EF4-FFF2-40B4-BE49-F238E27FC236}">
                  <a16:creationId xmlns:a16="http://schemas.microsoft.com/office/drawing/2014/main" id="{76876733-4C09-3A4A-AD70-22DBA47A0EB0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688;p44">
            <a:extLst>
              <a:ext uri="{FF2B5EF4-FFF2-40B4-BE49-F238E27FC236}">
                <a16:creationId xmlns:a16="http://schemas.microsoft.com/office/drawing/2014/main" id="{C85E31FE-516F-A241-B420-3E89D41BC4C8}"/>
              </a:ext>
            </a:extLst>
          </p:cNvPr>
          <p:cNvGrpSpPr/>
          <p:nvPr/>
        </p:nvGrpSpPr>
        <p:grpSpPr>
          <a:xfrm>
            <a:off x="5719262" y="3452769"/>
            <a:ext cx="296215" cy="332877"/>
            <a:chOff x="10253427" y="2636064"/>
            <a:chExt cx="542215" cy="570005"/>
          </a:xfrm>
        </p:grpSpPr>
        <p:sp>
          <p:nvSpPr>
            <p:cNvPr id="143" name="Google Shape;1689;p44">
              <a:extLst>
                <a:ext uri="{FF2B5EF4-FFF2-40B4-BE49-F238E27FC236}">
                  <a16:creationId xmlns:a16="http://schemas.microsoft.com/office/drawing/2014/main" id="{F3423050-8975-CB45-B571-0B80E4CBEE38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90;p44">
              <a:extLst>
                <a:ext uri="{FF2B5EF4-FFF2-40B4-BE49-F238E27FC236}">
                  <a16:creationId xmlns:a16="http://schemas.microsoft.com/office/drawing/2014/main" id="{D9A072AA-BDC9-C44B-BF76-6A1B6A70793E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91;p44">
              <a:extLst>
                <a:ext uri="{FF2B5EF4-FFF2-40B4-BE49-F238E27FC236}">
                  <a16:creationId xmlns:a16="http://schemas.microsoft.com/office/drawing/2014/main" id="{ECEB5232-D5AE-9849-8FBC-14BAE871868F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92;p44">
              <a:extLst>
                <a:ext uri="{FF2B5EF4-FFF2-40B4-BE49-F238E27FC236}">
                  <a16:creationId xmlns:a16="http://schemas.microsoft.com/office/drawing/2014/main" id="{DD69F6BD-B933-B844-BA7C-D32563A08976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93;p44">
              <a:extLst>
                <a:ext uri="{FF2B5EF4-FFF2-40B4-BE49-F238E27FC236}">
                  <a16:creationId xmlns:a16="http://schemas.microsoft.com/office/drawing/2014/main" id="{93B006F6-E436-F84F-922A-A589C4A2DA00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94;p44">
              <a:extLst>
                <a:ext uri="{FF2B5EF4-FFF2-40B4-BE49-F238E27FC236}">
                  <a16:creationId xmlns:a16="http://schemas.microsoft.com/office/drawing/2014/main" id="{68B79996-1BAC-5F45-9E16-445F1F2DDDEA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95;p44">
              <a:extLst>
                <a:ext uri="{FF2B5EF4-FFF2-40B4-BE49-F238E27FC236}">
                  <a16:creationId xmlns:a16="http://schemas.microsoft.com/office/drawing/2014/main" id="{38272DD7-89AF-DC43-AC58-4CA592A2AB85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96;p44">
              <a:extLst>
                <a:ext uri="{FF2B5EF4-FFF2-40B4-BE49-F238E27FC236}">
                  <a16:creationId xmlns:a16="http://schemas.microsoft.com/office/drawing/2014/main" id="{022A8D1E-F8FF-F64D-9D79-4321D613F3F1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688;p44">
            <a:extLst>
              <a:ext uri="{FF2B5EF4-FFF2-40B4-BE49-F238E27FC236}">
                <a16:creationId xmlns:a16="http://schemas.microsoft.com/office/drawing/2014/main" id="{8D804438-FF2D-8A41-88DF-51612000E736}"/>
              </a:ext>
            </a:extLst>
          </p:cNvPr>
          <p:cNvGrpSpPr/>
          <p:nvPr/>
        </p:nvGrpSpPr>
        <p:grpSpPr>
          <a:xfrm>
            <a:off x="6029159" y="3357522"/>
            <a:ext cx="296215" cy="332877"/>
            <a:chOff x="10253427" y="2636064"/>
            <a:chExt cx="542215" cy="570005"/>
          </a:xfrm>
        </p:grpSpPr>
        <p:sp>
          <p:nvSpPr>
            <p:cNvPr id="152" name="Google Shape;1689;p44">
              <a:extLst>
                <a:ext uri="{FF2B5EF4-FFF2-40B4-BE49-F238E27FC236}">
                  <a16:creationId xmlns:a16="http://schemas.microsoft.com/office/drawing/2014/main" id="{694A1D32-28BB-3B43-BB3A-1DFD93C7F870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90;p44">
              <a:extLst>
                <a:ext uri="{FF2B5EF4-FFF2-40B4-BE49-F238E27FC236}">
                  <a16:creationId xmlns:a16="http://schemas.microsoft.com/office/drawing/2014/main" id="{B10A074B-B76C-0642-BD15-760609EBDE0B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91;p44">
              <a:extLst>
                <a:ext uri="{FF2B5EF4-FFF2-40B4-BE49-F238E27FC236}">
                  <a16:creationId xmlns:a16="http://schemas.microsoft.com/office/drawing/2014/main" id="{4C6C4A83-681F-8643-BBB2-89A0984F2FD9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92;p44">
              <a:extLst>
                <a:ext uri="{FF2B5EF4-FFF2-40B4-BE49-F238E27FC236}">
                  <a16:creationId xmlns:a16="http://schemas.microsoft.com/office/drawing/2014/main" id="{8FD13E53-A9A5-0745-9CB8-E136D206AE62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93;p44">
              <a:extLst>
                <a:ext uri="{FF2B5EF4-FFF2-40B4-BE49-F238E27FC236}">
                  <a16:creationId xmlns:a16="http://schemas.microsoft.com/office/drawing/2014/main" id="{11935546-E84F-614F-BD42-F0CAAED8C431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94;p44">
              <a:extLst>
                <a:ext uri="{FF2B5EF4-FFF2-40B4-BE49-F238E27FC236}">
                  <a16:creationId xmlns:a16="http://schemas.microsoft.com/office/drawing/2014/main" id="{C03AEEF4-BB96-FD4D-B958-2A5EFE443607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95;p44">
              <a:extLst>
                <a:ext uri="{FF2B5EF4-FFF2-40B4-BE49-F238E27FC236}">
                  <a16:creationId xmlns:a16="http://schemas.microsoft.com/office/drawing/2014/main" id="{59B9F175-5CD6-904A-8E89-5D48D90244E9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96;p44">
              <a:extLst>
                <a:ext uri="{FF2B5EF4-FFF2-40B4-BE49-F238E27FC236}">
                  <a16:creationId xmlns:a16="http://schemas.microsoft.com/office/drawing/2014/main" id="{F3CC9992-FCCB-FB4B-9FE4-5F572F26CFB4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88;p44">
            <a:extLst>
              <a:ext uri="{FF2B5EF4-FFF2-40B4-BE49-F238E27FC236}">
                <a16:creationId xmlns:a16="http://schemas.microsoft.com/office/drawing/2014/main" id="{4AC02FCF-B879-B044-893C-41FC89E4759B}"/>
              </a:ext>
            </a:extLst>
          </p:cNvPr>
          <p:cNvGrpSpPr/>
          <p:nvPr/>
        </p:nvGrpSpPr>
        <p:grpSpPr>
          <a:xfrm>
            <a:off x="7174147" y="2633043"/>
            <a:ext cx="296215" cy="332877"/>
            <a:chOff x="10253427" y="2636064"/>
            <a:chExt cx="542215" cy="570005"/>
          </a:xfrm>
        </p:grpSpPr>
        <p:sp>
          <p:nvSpPr>
            <p:cNvPr id="161" name="Google Shape;1689;p44">
              <a:extLst>
                <a:ext uri="{FF2B5EF4-FFF2-40B4-BE49-F238E27FC236}">
                  <a16:creationId xmlns:a16="http://schemas.microsoft.com/office/drawing/2014/main" id="{7A72D5CF-A859-3349-A947-DEDA98CCC176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90;p44">
              <a:extLst>
                <a:ext uri="{FF2B5EF4-FFF2-40B4-BE49-F238E27FC236}">
                  <a16:creationId xmlns:a16="http://schemas.microsoft.com/office/drawing/2014/main" id="{FAFC1034-9534-FE4F-9CCB-DCC2EA75019B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91;p44">
              <a:extLst>
                <a:ext uri="{FF2B5EF4-FFF2-40B4-BE49-F238E27FC236}">
                  <a16:creationId xmlns:a16="http://schemas.microsoft.com/office/drawing/2014/main" id="{6CECDB2C-42DB-7C4F-97FD-FABFADA6E6D0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92;p44">
              <a:extLst>
                <a:ext uri="{FF2B5EF4-FFF2-40B4-BE49-F238E27FC236}">
                  <a16:creationId xmlns:a16="http://schemas.microsoft.com/office/drawing/2014/main" id="{B109A590-1D80-C544-A1C0-C9253AF96C3E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93;p44">
              <a:extLst>
                <a:ext uri="{FF2B5EF4-FFF2-40B4-BE49-F238E27FC236}">
                  <a16:creationId xmlns:a16="http://schemas.microsoft.com/office/drawing/2014/main" id="{A9080033-FAF5-0E42-9CFD-5453A8488C84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94;p44">
              <a:extLst>
                <a:ext uri="{FF2B5EF4-FFF2-40B4-BE49-F238E27FC236}">
                  <a16:creationId xmlns:a16="http://schemas.microsoft.com/office/drawing/2014/main" id="{64B0CB75-57CE-C843-9727-4A581AE283D5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95;p44">
              <a:extLst>
                <a:ext uri="{FF2B5EF4-FFF2-40B4-BE49-F238E27FC236}">
                  <a16:creationId xmlns:a16="http://schemas.microsoft.com/office/drawing/2014/main" id="{D679B8A2-83A0-8144-90E6-6565B22BE799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96;p44">
              <a:extLst>
                <a:ext uri="{FF2B5EF4-FFF2-40B4-BE49-F238E27FC236}">
                  <a16:creationId xmlns:a16="http://schemas.microsoft.com/office/drawing/2014/main" id="{F64BF0DE-1FBF-1244-BAAB-1666B96C7D88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88;p44">
            <a:extLst>
              <a:ext uri="{FF2B5EF4-FFF2-40B4-BE49-F238E27FC236}">
                <a16:creationId xmlns:a16="http://schemas.microsoft.com/office/drawing/2014/main" id="{7BCE32A9-F369-BC49-823C-D2D87965C8F7}"/>
              </a:ext>
            </a:extLst>
          </p:cNvPr>
          <p:cNvGrpSpPr/>
          <p:nvPr/>
        </p:nvGrpSpPr>
        <p:grpSpPr>
          <a:xfrm>
            <a:off x="7476297" y="2586263"/>
            <a:ext cx="296215" cy="332877"/>
            <a:chOff x="10253427" y="2636064"/>
            <a:chExt cx="542215" cy="570005"/>
          </a:xfrm>
        </p:grpSpPr>
        <p:sp>
          <p:nvSpPr>
            <p:cNvPr id="170" name="Google Shape;1689;p44">
              <a:extLst>
                <a:ext uri="{FF2B5EF4-FFF2-40B4-BE49-F238E27FC236}">
                  <a16:creationId xmlns:a16="http://schemas.microsoft.com/office/drawing/2014/main" id="{8C71A394-24B0-6347-A874-8A8C62EF5EA8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690;p44">
              <a:extLst>
                <a:ext uri="{FF2B5EF4-FFF2-40B4-BE49-F238E27FC236}">
                  <a16:creationId xmlns:a16="http://schemas.microsoft.com/office/drawing/2014/main" id="{64AA9F0D-5DEE-6045-B50A-886887F4DFAA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691;p44">
              <a:extLst>
                <a:ext uri="{FF2B5EF4-FFF2-40B4-BE49-F238E27FC236}">
                  <a16:creationId xmlns:a16="http://schemas.microsoft.com/office/drawing/2014/main" id="{39B3ECEF-B182-E34D-A128-16A2A9226054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92;p44">
              <a:extLst>
                <a:ext uri="{FF2B5EF4-FFF2-40B4-BE49-F238E27FC236}">
                  <a16:creationId xmlns:a16="http://schemas.microsoft.com/office/drawing/2014/main" id="{30E73124-E4C9-4D44-A0A1-B91FBBC6696D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93;p44">
              <a:extLst>
                <a:ext uri="{FF2B5EF4-FFF2-40B4-BE49-F238E27FC236}">
                  <a16:creationId xmlns:a16="http://schemas.microsoft.com/office/drawing/2014/main" id="{00913444-07DD-864D-9DD5-59C99ED6B007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94;p44">
              <a:extLst>
                <a:ext uri="{FF2B5EF4-FFF2-40B4-BE49-F238E27FC236}">
                  <a16:creationId xmlns:a16="http://schemas.microsoft.com/office/drawing/2014/main" id="{3237B995-762E-A54A-AC13-23E9C2E4DD5A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95;p44">
              <a:extLst>
                <a:ext uri="{FF2B5EF4-FFF2-40B4-BE49-F238E27FC236}">
                  <a16:creationId xmlns:a16="http://schemas.microsoft.com/office/drawing/2014/main" id="{898E0EAE-FF6C-344F-9D39-FF87F585E530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96;p44">
              <a:extLst>
                <a:ext uri="{FF2B5EF4-FFF2-40B4-BE49-F238E27FC236}">
                  <a16:creationId xmlns:a16="http://schemas.microsoft.com/office/drawing/2014/main" id="{F719CC55-D731-1943-A990-3B64766914C1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688;p44">
            <a:extLst>
              <a:ext uri="{FF2B5EF4-FFF2-40B4-BE49-F238E27FC236}">
                <a16:creationId xmlns:a16="http://schemas.microsoft.com/office/drawing/2014/main" id="{EC4FC074-0582-EC41-BC83-DB5590E7CE7C}"/>
              </a:ext>
            </a:extLst>
          </p:cNvPr>
          <p:cNvGrpSpPr/>
          <p:nvPr/>
        </p:nvGrpSpPr>
        <p:grpSpPr>
          <a:xfrm>
            <a:off x="6808387" y="3655815"/>
            <a:ext cx="296215" cy="332877"/>
            <a:chOff x="10253427" y="2636064"/>
            <a:chExt cx="542215" cy="570005"/>
          </a:xfrm>
        </p:grpSpPr>
        <p:sp>
          <p:nvSpPr>
            <p:cNvPr id="188" name="Google Shape;1689;p44">
              <a:extLst>
                <a:ext uri="{FF2B5EF4-FFF2-40B4-BE49-F238E27FC236}">
                  <a16:creationId xmlns:a16="http://schemas.microsoft.com/office/drawing/2014/main" id="{ECB30B05-0C28-C346-A1CC-651245B9C38A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90;p44">
              <a:extLst>
                <a:ext uri="{FF2B5EF4-FFF2-40B4-BE49-F238E27FC236}">
                  <a16:creationId xmlns:a16="http://schemas.microsoft.com/office/drawing/2014/main" id="{CE864C6B-132E-E74A-84A2-43DBE668238B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91;p44">
              <a:extLst>
                <a:ext uri="{FF2B5EF4-FFF2-40B4-BE49-F238E27FC236}">
                  <a16:creationId xmlns:a16="http://schemas.microsoft.com/office/drawing/2014/main" id="{F3F032E3-8B75-514D-87D1-FEB7AE4A819F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92;p44">
              <a:extLst>
                <a:ext uri="{FF2B5EF4-FFF2-40B4-BE49-F238E27FC236}">
                  <a16:creationId xmlns:a16="http://schemas.microsoft.com/office/drawing/2014/main" id="{0A34660F-6DE1-4F4D-989D-57CCE5DCBFE1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93;p44">
              <a:extLst>
                <a:ext uri="{FF2B5EF4-FFF2-40B4-BE49-F238E27FC236}">
                  <a16:creationId xmlns:a16="http://schemas.microsoft.com/office/drawing/2014/main" id="{7709A0C9-E5B9-2C4D-8BCE-A7C404FB3C92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94;p44">
              <a:extLst>
                <a:ext uri="{FF2B5EF4-FFF2-40B4-BE49-F238E27FC236}">
                  <a16:creationId xmlns:a16="http://schemas.microsoft.com/office/drawing/2014/main" id="{6902AAC5-0D35-0144-81DC-4C04090100F0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95;p44">
              <a:extLst>
                <a:ext uri="{FF2B5EF4-FFF2-40B4-BE49-F238E27FC236}">
                  <a16:creationId xmlns:a16="http://schemas.microsoft.com/office/drawing/2014/main" id="{2903D6BB-3ED5-0145-B80A-52EA72EFE06A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696;p44">
              <a:extLst>
                <a:ext uri="{FF2B5EF4-FFF2-40B4-BE49-F238E27FC236}">
                  <a16:creationId xmlns:a16="http://schemas.microsoft.com/office/drawing/2014/main" id="{59C8D79B-F220-174F-B205-5437F4E44E20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688;p44">
            <a:extLst>
              <a:ext uri="{FF2B5EF4-FFF2-40B4-BE49-F238E27FC236}">
                <a16:creationId xmlns:a16="http://schemas.microsoft.com/office/drawing/2014/main" id="{D9470AC3-2E6A-0A4B-BED5-904BF93841A9}"/>
              </a:ext>
            </a:extLst>
          </p:cNvPr>
          <p:cNvGrpSpPr/>
          <p:nvPr/>
        </p:nvGrpSpPr>
        <p:grpSpPr>
          <a:xfrm>
            <a:off x="7118488" y="3640856"/>
            <a:ext cx="296215" cy="332877"/>
            <a:chOff x="10253427" y="2636064"/>
            <a:chExt cx="542215" cy="570005"/>
          </a:xfrm>
        </p:grpSpPr>
        <p:sp>
          <p:nvSpPr>
            <p:cNvPr id="197" name="Google Shape;1689;p44">
              <a:extLst>
                <a:ext uri="{FF2B5EF4-FFF2-40B4-BE49-F238E27FC236}">
                  <a16:creationId xmlns:a16="http://schemas.microsoft.com/office/drawing/2014/main" id="{B3A83AC7-0914-6941-B7F5-BD77343AA907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90;p44">
              <a:extLst>
                <a:ext uri="{FF2B5EF4-FFF2-40B4-BE49-F238E27FC236}">
                  <a16:creationId xmlns:a16="http://schemas.microsoft.com/office/drawing/2014/main" id="{679F5230-B0A8-C149-8A8E-31D2FFC7CE82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91;p44">
              <a:extLst>
                <a:ext uri="{FF2B5EF4-FFF2-40B4-BE49-F238E27FC236}">
                  <a16:creationId xmlns:a16="http://schemas.microsoft.com/office/drawing/2014/main" id="{4753C90E-5D20-AB4D-92CA-9A16D0E6C833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92;p44">
              <a:extLst>
                <a:ext uri="{FF2B5EF4-FFF2-40B4-BE49-F238E27FC236}">
                  <a16:creationId xmlns:a16="http://schemas.microsoft.com/office/drawing/2014/main" id="{08835B19-C28E-3B4D-AA07-969F7A4EA7BB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93;p44">
              <a:extLst>
                <a:ext uri="{FF2B5EF4-FFF2-40B4-BE49-F238E27FC236}">
                  <a16:creationId xmlns:a16="http://schemas.microsoft.com/office/drawing/2014/main" id="{2C06373E-C7C8-8F43-97FD-B6F88F1A9FEF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94;p44">
              <a:extLst>
                <a:ext uri="{FF2B5EF4-FFF2-40B4-BE49-F238E27FC236}">
                  <a16:creationId xmlns:a16="http://schemas.microsoft.com/office/drawing/2014/main" id="{B6F63148-7F38-C346-80F5-2FAB71BED544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95;p44">
              <a:extLst>
                <a:ext uri="{FF2B5EF4-FFF2-40B4-BE49-F238E27FC236}">
                  <a16:creationId xmlns:a16="http://schemas.microsoft.com/office/drawing/2014/main" id="{C07D0AC5-E6EF-D24F-A620-99AB84BAE384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96;p44">
              <a:extLst>
                <a:ext uri="{FF2B5EF4-FFF2-40B4-BE49-F238E27FC236}">
                  <a16:creationId xmlns:a16="http://schemas.microsoft.com/office/drawing/2014/main" id="{BCB00186-7158-404F-8A55-EBDE45C61433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1688;p44">
            <a:extLst>
              <a:ext uri="{FF2B5EF4-FFF2-40B4-BE49-F238E27FC236}">
                <a16:creationId xmlns:a16="http://schemas.microsoft.com/office/drawing/2014/main" id="{7B397EEF-BEA1-F048-8E1D-CA71EFBCC341}"/>
              </a:ext>
            </a:extLst>
          </p:cNvPr>
          <p:cNvGrpSpPr/>
          <p:nvPr/>
        </p:nvGrpSpPr>
        <p:grpSpPr>
          <a:xfrm>
            <a:off x="6559115" y="3181600"/>
            <a:ext cx="296215" cy="332877"/>
            <a:chOff x="10253427" y="2636064"/>
            <a:chExt cx="542215" cy="570005"/>
          </a:xfrm>
        </p:grpSpPr>
        <p:sp>
          <p:nvSpPr>
            <p:cNvPr id="206" name="Google Shape;1689;p44">
              <a:extLst>
                <a:ext uri="{FF2B5EF4-FFF2-40B4-BE49-F238E27FC236}">
                  <a16:creationId xmlns:a16="http://schemas.microsoft.com/office/drawing/2014/main" id="{E54D9E9A-43BF-E042-BB4D-798F63A1D13E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90;p44">
              <a:extLst>
                <a:ext uri="{FF2B5EF4-FFF2-40B4-BE49-F238E27FC236}">
                  <a16:creationId xmlns:a16="http://schemas.microsoft.com/office/drawing/2014/main" id="{7BA58F8A-A3DC-7E44-9711-9010265C9D7D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91;p44">
              <a:extLst>
                <a:ext uri="{FF2B5EF4-FFF2-40B4-BE49-F238E27FC236}">
                  <a16:creationId xmlns:a16="http://schemas.microsoft.com/office/drawing/2014/main" id="{8350DFFA-C097-B84A-9617-E1F5BCE3FCA0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692;p44">
              <a:extLst>
                <a:ext uri="{FF2B5EF4-FFF2-40B4-BE49-F238E27FC236}">
                  <a16:creationId xmlns:a16="http://schemas.microsoft.com/office/drawing/2014/main" id="{78D76BDD-D5C2-B14C-AE16-408B06D2C74A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93;p44">
              <a:extLst>
                <a:ext uri="{FF2B5EF4-FFF2-40B4-BE49-F238E27FC236}">
                  <a16:creationId xmlns:a16="http://schemas.microsoft.com/office/drawing/2014/main" id="{CAF66FBE-2C1E-9A4F-9B11-F1CBCC98983A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694;p44">
              <a:extLst>
                <a:ext uri="{FF2B5EF4-FFF2-40B4-BE49-F238E27FC236}">
                  <a16:creationId xmlns:a16="http://schemas.microsoft.com/office/drawing/2014/main" id="{AB855170-39F2-8E40-A356-B1E8BA06EA81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695;p44">
              <a:extLst>
                <a:ext uri="{FF2B5EF4-FFF2-40B4-BE49-F238E27FC236}">
                  <a16:creationId xmlns:a16="http://schemas.microsoft.com/office/drawing/2014/main" id="{0364551D-66E1-F149-889A-4EBB400CCB4D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696;p44">
              <a:extLst>
                <a:ext uri="{FF2B5EF4-FFF2-40B4-BE49-F238E27FC236}">
                  <a16:creationId xmlns:a16="http://schemas.microsoft.com/office/drawing/2014/main" id="{06305F5E-DDDB-5B46-ADD8-BCB407EB859C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1688;p44">
            <a:extLst>
              <a:ext uri="{FF2B5EF4-FFF2-40B4-BE49-F238E27FC236}">
                <a16:creationId xmlns:a16="http://schemas.microsoft.com/office/drawing/2014/main" id="{80353FB1-F578-704A-ABEA-05EE76344EB5}"/>
              </a:ext>
            </a:extLst>
          </p:cNvPr>
          <p:cNvGrpSpPr/>
          <p:nvPr/>
        </p:nvGrpSpPr>
        <p:grpSpPr>
          <a:xfrm>
            <a:off x="6826492" y="3046250"/>
            <a:ext cx="296215" cy="332877"/>
            <a:chOff x="10253427" y="2636064"/>
            <a:chExt cx="542215" cy="570005"/>
          </a:xfrm>
        </p:grpSpPr>
        <p:sp>
          <p:nvSpPr>
            <p:cNvPr id="215" name="Google Shape;1689;p44">
              <a:extLst>
                <a:ext uri="{FF2B5EF4-FFF2-40B4-BE49-F238E27FC236}">
                  <a16:creationId xmlns:a16="http://schemas.microsoft.com/office/drawing/2014/main" id="{9C0C0AF8-EC45-644D-8F77-E55469B13516}"/>
                </a:ext>
              </a:extLst>
            </p:cNvPr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690;p44">
              <a:extLst>
                <a:ext uri="{FF2B5EF4-FFF2-40B4-BE49-F238E27FC236}">
                  <a16:creationId xmlns:a16="http://schemas.microsoft.com/office/drawing/2014/main" id="{DC70508A-21F0-2848-9DE3-CF97E92B9712}"/>
                </a:ext>
              </a:extLst>
            </p:cNvPr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691;p44">
              <a:extLst>
                <a:ext uri="{FF2B5EF4-FFF2-40B4-BE49-F238E27FC236}">
                  <a16:creationId xmlns:a16="http://schemas.microsoft.com/office/drawing/2014/main" id="{059F52DF-3668-BE41-ADBD-5284D473453C}"/>
                </a:ext>
              </a:extLst>
            </p:cNvPr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692;p44">
              <a:extLst>
                <a:ext uri="{FF2B5EF4-FFF2-40B4-BE49-F238E27FC236}">
                  <a16:creationId xmlns:a16="http://schemas.microsoft.com/office/drawing/2014/main" id="{252450CF-EC40-4547-9D5D-310D4C686A8D}"/>
                </a:ext>
              </a:extLst>
            </p:cNvPr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693;p44">
              <a:extLst>
                <a:ext uri="{FF2B5EF4-FFF2-40B4-BE49-F238E27FC236}">
                  <a16:creationId xmlns:a16="http://schemas.microsoft.com/office/drawing/2014/main" id="{1522DB3A-C091-CE42-8DA3-D1B860223D8E}"/>
                </a:ext>
              </a:extLst>
            </p:cNvPr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94;p44">
              <a:extLst>
                <a:ext uri="{FF2B5EF4-FFF2-40B4-BE49-F238E27FC236}">
                  <a16:creationId xmlns:a16="http://schemas.microsoft.com/office/drawing/2014/main" id="{CB30CB8A-AA73-1547-8500-1ABB9C02D1E5}"/>
                </a:ext>
              </a:extLst>
            </p:cNvPr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95;p44">
              <a:extLst>
                <a:ext uri="{FF2B5EF4-FFF2-40B4-BE49-F238E27FC236}">
                  <a16:creationId xmlns:a16="http://schemas.microsoft.com/office/drawing/2014/main" id="{A24811A6-47E4-C64B-976D-26506DFBC98A}"/>
                </a:ext>
              </a:extLst>
            </p:cNvPr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96;p44">
              <a:extLst>
                <a:ext uri="{FF2B5EF4-FFF2-40B4-BE49-F238E27FC236}">
                  <a16:creationId xmlns:a16="http://schemas.microsoft.com/office/drawing/2014/main" id="{CB6FB437-D19B-E44D-A279-6C0E64C00A00}"/>
                </a:ext>
              </a:extLst>
            </p:cNvPr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" grpId="0" build="p"/>
      <p:bldP spid="1223" grpId="0" build="p"/>
      <p:bldP spid="4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4"/>
          <p:cNvSpPr txBox="1">
            <a:spLocks noGrp="1"/>
          </p:cNvSpPr>
          <p:nvPr>
            <p:ph type="title"/>
          </p:nvPr>
        </p:nvSpPr>
        <p:spPr>
          <a:xfrm>
            <a:off x="713225" y="1915950"/>
            <a:ext cx="7717500" cy="1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dirty="0"/>
              <a:t>Tablas de multiplicar</a:t>
            </a:r>
            <a:endParaRPr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5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¿qué tablas vimos?</a:t>
            </a:r>
            <a:endParaRPr dirty="0"/>
          </a:p>
        </p:txBody>
      </p:sp>
      <p:sp>
        <p:nvSpPr>
          <p:cNvPr id="1322" name="Google Shape;1322;p51"/>
          <p:cNvSpPr/>
          <p:nvPr/>
        </p:nvSpPr>
        <p:spPr>
          <a:xfrm>
            <a:off x="149681" y="1682975"/>
            <a:ext cx="9144283" cy="43151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23" name="Google Shape;1323;p51"/>
          <p:cNvGrpSpPr/>
          <p:nvPr/>
        </p:nvGrpSpPr>
        <p:grpSpPr>
          <a:xfrm>
            <a:off x="6974214" y="1070924"/>
            <a:ext cx="1373162" cy="1193820"/>
            <a:chOff x="1240825" y="240075"/>
            <a:chExt cx="5918800" cy="5145775"/>
          </a:xfrm>
        </p:grpSpPr>
        <p:sp>
          <p:nvSpPr>
            <p:cNvPr id="1324" name="Google Shape;1324;p51"/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51"/>
          <p:cNvGrpSpPr/>
          <p:nvPr/>
        </p:nvGrpSpPr>
        <p:grpSpPr>
          <a:xfrm>
            <a:off x="1215222" y="1129216"/>
            <a:ext cx="1373162" cy="1193820"/>
            <a:chOff x="1240825" y="240075"/>
            <a:chExt cx="5918800" cy="5145775"/>
          </a:xfrm>
        </p:grpSpPr>
        <p:sp>
          <p:nvSpPr>
            <p:cNvPr id="1330" name="Google Shape;1330;p51"/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51"/>
          <p:cNvGrpSpPr/>
          <p:nvPr/>
        </p:nvGrpSpPr>
        <p:grpSpPr>
          <a:xfrm>
            <a:off x="4169146" y="1151636"/>
            <a:ext cx="1373162" cy="1193820"/>
            <a:chOff x="1240825" y="240075"/>
            <a:chExt cx="5918800" cy="5145775"/>
          </a:xfrm>
        </p:grpSpPr>
        <p:sp>
          <p:nvSpPr>
            <p:cNvPr id="1336" name="Google Shape;1336;p51"/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127;p72">
            <a:extLst>
              <a:ext uri="{FF2B5EF4-FFF2-40B4-BE49-F238E27FC236}">
                <a16:creationId xmlns:a16="http://schemas.microsoft.com/office/drawing/2014/main" id="{7A909404-E091-C546-B140-66BC88A8D72B}"/>
              </a:ext>
            </a:extLst>
          </p:cNvPr>
          <p:cNvSpPr/>
          <p:nvPr/>
        </p:nvSpPr>
        <p:spPr>
          <a:xfrm>
            <a:off x="1574977" y="1461016"/>
            <a:ext cx="387180" cy="565258"/>
          </a:xfrm>
          <a:custGeom>
            <a:avLst/>
            <a:gdLst/>
            <a:ahLst/>
            <a:cxnLst/>
            <a:rect l="l" t="t" r="r" b="b"/>
            <a:pathLst>
              <a:path w="23607" h="34461" extrusionOk="0">
                <a:moveTo>
                  <a:pt x="11943" y="0"/>
                </a:moveTo>
                <a:cubicBezTo>
                  <a:pt x="7187" y="0"/>
                  <a:pt x="2026" y="1966"/>
                  <a:pt x="517" y="6580"/>
                </a:cubicBezTo>
                <a:cubicBezTo>
                  <a:pt x="74" y="7871"/>
                  <a:pt x="0" y="9273"/>
                  <a:pt x="332" y="10600"/>
                </a:cubicBezTo>
                <a:cubicBezTo>
                  <a:pt x="517" y="11338"/>
                  <a:pt x="1033" y="12482"/>
                  <a:pt x="1660" y="12961"/>
                </a:cubicBezTo>
                <a:lnTo>
                  <a:pt x="4168" y="13883"/>
                </a:lnTo>
                <a:cubicBezTo>
                  <a:pt x="4832" y="13662"/>
                  <a:pt x="5386" y="13219"/>
                  <a:pt x="5791" y="12666"/>
                </a:cubicBezTo>
                <a:cubicBezTo>
                  <a:pt x="7451" y="10895"/>
                  <a:pt x="8447" y="9383"/>
                  <a:pt x="10697" y="8350"/>
                </a:cubicBezTo>
                <a:cubicBezTo>
                  <a:pt x="10728" y="8330"/>
                  <a:pt x="10759" y="8321"/>
                  <a:pt x="10788" y="8321"/>
                </a:cubicBezTo>
                <a:cubicBezTo>
                  <a:pt x="10864" y="8321"/>
                  <a:pt x="10929" y="8381"/>
                  <a:pt x="10955" y="8461"/>
                </a:cubicBezTo>
                <a:cubicBezTo>
                  <a:pt x="11715" y="8192"/>
                  <a:pt x="12510" y="8018"/>
                  <a:pt x="13291" y="8018"/>
                </a:cubicBezTo>
                <a:cubicBezTo>
                  <a:pt x="14330" y="8018"/>
                  <a:pt x="15346" y="8325"/>
                  <a:pt x="16230" y="9125"/>
                </a:cubicBezTo>
                <a:cubicBezTo>
                  <a:pt x="17742" y="10490"/>
                  <a:pt x="17705" y="12555"/>
                  <a:pt x="16709" y="14252"/>
                </a:cubicBezTo>
                <a:cubicBezTo>
                  <a:pt x="15271" y="16760"/>
                  <a:pt x="12394" y="18273"/>
                  <a:pt x="9996" y="19711"/>
                </a:cubicBezTo>
                <a:cubicBezTo>
                  <a:pt x="7008" y="21518"/>
                  <a:pt x="3799" y="23363"/>
                  <a:pt x="2029" y="26498"/>
                </a:cubicBezTo>
                <a:cubicBezTo>
                  <a:pt x="922" y="28453"/>
                  <a:pt x="111" y="31736"/>
                  <a:pt x="2398" y="33211"/>
                </a:cubicBezTo>
                <a:cubicBezTo>
                  <a:pt x="3836" y="34133"/>
                  <a:pt x="5717" y="34096"/>
                  <a:pt x="7340" y="34133"/>
                </a:cubicBezTo>
                <a:cubicBezTo>
                  <a:pt x="10005" y="34219"/>
                  <a:pt x="12713" y="34461"/>
                  <a:pt x="15397" y="34461"/>
                </a:cubicBezTo>
                <a:cubicBezTo>
                  <a:pt x="16169" y="34461"/>
                  <a:pt x="16939" y="34441"/>
                  <a:pt x="17705" y="34391"/>
                </a:cubicBezTo>
                <a:cubicBezTo>
                  <a:pt x="20287" y="34244"/>
                  <a:pt x="22095" y="33027"/>
                  <a:pt x="22500" y="30297"/>
                </a:cubicBezTo>
                <a:cubicBezTo>
                  <a:pt x="22722" y="28637"/>
                  <a:pt x="23201" y="25207"/>
                  <a:pt x="20877" y="24801"/>
                </a:cubicBezTo>
                <a:cubicBezTo>
                  <a:pt x="20683" y="24763"/>
                  <a:pt x="20477" y="24746"/>
                  <a:pt x="20262" y="24746"/>
                </a:cubicBezTo>
                <a:cubicBezTo>
                  <a:pt x="18609" y="24746"/>
                  <a:pt x="16453" y="25770"/>
                  <a:pt x="15049" y="26129"/>
                </a:cubicBezTo>
                <a:cubicBezTo>
                  <a:pt x="13168" y="26609"/>
                  <a:pt x="11250" y="27088"/>
                  <a:pt x="9332" y="27494"/>
                </a:cubicBezTo>
                <a:cubicBezTo>
                  <a:pt x="9299" y="27507"/>
                  <a:pt x="9267" y="27513"/>
                  <a:pt x="9237" y="27513"/>
                </a:cubicBezTo>
                <a:cubicBezTo>
                  <a:pt x="9101" y="27513"/>
                  <a:pt x="9007" y="27387"/>
                  <a:pt x="9037" y="27236"/>
                </a:cubicBezTo>
                <a:cubicBezTo>
                  <a:pt x="8668" y="27125"/>
                  <a:pt x="8595" y="26645"/>
                  <a:pt x="8890" y="26461"/>
                </a:cubicBezTo>
                <a:cubicBezTo>
                  <a:pt x="13980" y="23400"/>
                  <a:pt x="19254" y="19932"/>
                  <a:pt x="21504" y="14178"/>
                </a:cubicBezTo>
                <a:cubicBezTo>
                  <a:pt x="23607" y="8867"/>
                  <a:pt x="21763" y="1822"/>
                  <a:pt x="15640" y="420"/>
                </a:cubicBezTo>
                <a:cubicBezTo>
                  <a:pt x="14491" y="145"/>
                  <a:pt x="13232" y="0"/>
                  <a:pt x="11943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116;p72">
            <a:extLst>
              <a:ext uri="{FF2B5EF4-FFF2-40B4-BE49-F238E27FC236}">
                <a16:creationId xmlns:a16="http://schemas.microsoft.com/office/drawing/2014/main" id="{5F2DBD51-9268-4443-B7A3-ECC7FB853375}"/>
              </a:ext>
            </a:extLst>
          </p:cNvPr>
          <p:cNvSpPr/>
          <p:nvPr/>
        </p:nvSpPr>
        <p:spPr>
          <a:xfrm>
            <a:off x="4511618" y="1576384"/>
            <a:ext cx="418653" cy="556203"/>
          </a:xfrm>
          <a:custGeom>
            <a:avLst/>
            <a:gdLst/>
            <a:ahLst/>
            <a:cxnLst/>
            <a:rect l="l" t="t" r="r" b="b"/>
            <a:pathLst>
              <a:path w="25526" h="33909" extrusionOk="0">
                <a:moveTo>
                  <a:pt x="18322" y="1"/>
                </a:moveTo>
                <a:cubicBezTo>
                  <a:pt x="16653" y="1"/>
                  <a:pt x="14862" y="259"/>
                  <a:pt x="13279" y="286"/>
                </a:cubicBezTo>
                <a:lnTo>
                  <a:pt x="6234" y="508"/>
                </a:lnTo>
                <a:cubicBezTo>
                  <a:pt x="6142" y="511"/>
                  <a:pt x="6046" y="512"/>
                  <a:pt x="5947" y="512"/>
                </a:cubicBezTo>
                <a:cubicBezTo>
                  <a:pt x="5710" y="512"/>
                  <a:pt x="5457" y="506"/>
                  <a:pt x="5198" y="506"/>
                </a:cubicBezTo>
                <a:cubicBezTo>
                  <a:pt x="4231" y="506"/>
                  <a:pt x="3192" y="590"/>
                  <a:pt x="2656" y="1393"/>
                </a:cubicBezTo>
                <a:cubicBezTo>
                  <a:pt x="2029" y="2315"/>
                  <a:pt x="2214" y="3938"/>
                  <a:pt x="2214" y="4971"/>
                </a:cubicBezTo>
                <a:cubicBezTo>
                  <a:pt x="2103" y="9213"/>
                  <a:pt x="2288" y="13417"/>
                  <a:pt x="2767" y="17585"/>
                </a:cubicBezTo>
                <a:cubicBezTo>
                  <a:pt x="4862" y="16614"/>
                  <a:pt x="8432" y="15466"/>
                  <a:pt x="11518" y="15466"/>
                </a:cubicBezTo>
                <a:cubicBezTo>
                  <a:pt x="14407" y="15466"/>
                  <a:pt x="16872" y="16473"/>
                  <a:pt x="17300" y="19577"/>
                </a:cubicBezTo>
                <a:cubicBezTo>
                  <a:pt x="17817" y="23367"/>
                  <a:pt x="14490" y="25905"/>
                  <a:pt x="11112" y="25905"/>
                </a:cubicBezTo>
                <a:cubicBezTo>
                  <a:pt x="10149" y="25905"/>
                  <a:pt x="9183" y="25699"/>
                  <a:pt x="8300" y="25258"/>
                </a:cubicBezTo>
                <a:cubicBezTo>
                  <a:pt x="6791" y="24519"/>
                  <a:pt x="5539" y="22442"/>
                  <a:pt x="3772" y="22442"/>
                </a:cubicBezTo>
                <a:cubicBezTo>
                  <a:pt x="3422" y="22442"/>
                  <a:pt x="3052" y="22524"/>
                  <a:pt x="2656" y="22712"/>
                </a:cubicBezTo>
                <a:cubicBezTo>
                  <a:pt x="849" y="23598"/>
                  <a:pt x="1" y="25848"/>
                  <a:pt x="370" y="27766"/>
                </a:cubicBezTo>
                <a:cubicBezTo>
                  <a:pt x="1292" y="32192"/>
                  <a:pt x="6234" y="33631"/>
                  <a:pt x="10144" y="33852"/>
                </a:cubicBezTo>
                <a:cubicBezTo>
                  <a:pt x="10772" y="33887"/>
                  <a:pt x="11414" y="33909"/>
                  <a:pt x="12062" y="33909"/>
                </a:cubicBezTo>
                <a:cubicBezTo>
                  <a:pt x="14796" y="33909"/>
                  <a:pt x="17629" y="33520"/>
                  <a:pt x="19956" y="32118"/>
                </a:cubicBezTo>
                <a:cubicBezTo>
                  <a:pt x="23533" y="30016"/>
                  <a:pt x="24898" y="25626"/>
                  <a:pt x="25193" y="21717"/>
                </a:cubicBezTo>
                <a:cubicBezTo>
                  <a:pt x="25525" y="17401"/>
                  <a:pt x="23792" y="13602"/>
                  <a:pt x="19734" y="11758"/>
                </a:cubicBezTo>
                <a:cubicBezTo>
                  <a:pt x="17542" y="10737"/>
                  <a:pt x="15171" y="10445"/>
                  <a:pt x="12786" y="10445"/>
                </a:cubicBezTo>
                <a:cubicBezTo>
                  <a:pt x="11119" y="10445"/>
                  <a:pt x="9445" y="10588"/>
                  <a:pt x="7820" y="10725"/>
                </a:cubicBezTo>
                <a:cubicBezTo>
                  <a:pt x="7562" y="10725"/>
                  <a:pt x="7378" y="10540"/>
                  <a:pt x="7378" y="10282"/>
                </a:cubicBezTo>
                <a:cubicBezTo>
                  <a:pt x="7488" y="9028"/>
                  <a:pt x="7636" y="7774"/>
                  <a:pt x="7747" y="6520"/>
                </a:cubicBezTo>
                <a:cubicBezTo>
                  <a:pt x="7780" y="6318"/>
                  <a:pt x="7968" y="6146"/>
                  <a:pt x="8197" y="6146"/>
                </a:cubicBezTo>
                <a:cubicBezTo>
                  <a:pt x="8219" y="6146"/>
                  <a:pt x="8241" y="6148"/>
                  <a:pt x="8263" y="6151"/>
                </a:cubicBezTo>
                <a:cubicBezTo>
                  <a:pt x="8281" y="6133"/>
                  <a:pt x="8300" y="6123"/>
                  <a:pt x="8318" y="6123"/>
                </a:cubicBezTo>
                <a:cubicBezTo>
                  <a:pt x="8337" y="6123"/>
                  <a:pt x="8355" y="6133"/>
                  <a:pt x="8374" y="6151"/>
                </a:cubicBezTo>
                <a:cubicBezTo>
                  <a:pt x="10771" y="6594"/>
                  <a:pt x="13169" y="6926"/>
                  <a:pt x="15566" y="7110"/>
                </a:cubicBezTo>
                <a:cubicBezTo>
                  <a:pt x="16357" y="7177"/>
                  <a:pt x="17307" y="7302"/>
                  <a:pt x="18233" y="7302"/>
                </a:cubicBezTo>
                <a:cubicBezTo>
                  <a:pt x="19857" y="7302"/>
                  <a:pt x="21404" y="6917"/>
                  <a:pt x="21874" y="5155"/>
                </a:cubicBezTo>
                <a:cubicBezTo>
                  <a:pt x="22058" y="4344"/>
                  <a:pt x="22095" y="3495"/>
                  <a:pt x="21984" y="2684"/>
                </a:cubicBezTo>
                <a:cubicBezTo>
                  <a:pt x="21874" y="1172"/>
                  <a:pt x="21542" y="397"/>
                  <a:pt x="19919" y="102"/>
                </a:cubicBezTo>
                <a:cubicBezTo>
                  <a:pt x="19408" y="29"/>
                  <a:pt x="18872" y="1"/>
                  <a:pt x="1832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2112;p72">
            <a:extLst>
              <a:ext uri="{FF2B5EF4-FFF2-40B4-BE49-F238E27FC236}">
                <a16:creationId xmlns:a16="http://schemas.microsoft.com/office/drawing/2014/main" id="{2409A436-5D57-ED4D-B207-2F730AF2CDB7}"/>
              </a:ext>
            </a:extLst>
          </p:cNvPr>
          <p:cNvGrpSpPr/>
          <p:nvPr/>
        </p:nvGrpSpPr>
        <p:grpSpPr>
          <a:xfrm>
            <a:off x="7041788" y="1374071"/>
            <a:ext cx="336369" cy="597735"/>
            <a:chOff x="938363" y="2111352"/>
            <a:chExt cx="359830" cy="639357"/>
          </a:xfrm>
        </p:grpSpPr>
        <p:sp>
          <p:nvSpPr>
            <p:cNvPr id="32" name="Google Shape;2113;p72">
              <a:extLst>
                <a:ext uri="{FF2B5EF4-FFF2-40B4-BE49-F238E27FC236}">
                  <a16:creationId xmlns:a16="http://schemas.microsoft.com/office/drawing/2014/main" id="{7A4C4243-B330-3F4E-91B0-14DD1369C55F}"/>
                </a:ext>
              </a:extLst>
            </p:cNvPr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14;p72">
              <a:extLst>
                <a:ext uri="{FF2B5EF4-FFF2-40B4-BE49-F238E27FC236}">
                  <a16:creationId xmlns:a16="http://schemas.microsoft.com/office/drawing/2014/main" id="{DAE29765-C90C-7140-A7AD-B439976A3438}"/>
                </a:ext>
              </a:extLst>
            </p:cNvPr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173;p72">
            <a:extLst>
              <a:ext uri="{FF2B5EF4-FFF2-40B4-BE49-F238E27FC236}">
                <a16:creationId xmlns:a16="http://schemas.microsoft.com/office/drawing/2014/main" id="{690476A1-E723-6645-BB44-03C2B6E363F8}"/>
              </a:ext>
            </a:extLst>
          </p:cNvPr>
          <p:cNvGrpSpPr/>
          <p:nvPr/>
        </p:nvGrpSpPr>
        <p:grpSpPr>
          <a:xfrm>
            <a:off x="7396504" y="1399354"/>
            <a:ext cx="526995" cy="557757"/>
            <a:chOff x="8049150" y="914900"/>
            <a:chExt cx="1254750" cy="1324525"/>
          </a:xfrm>
        </p:grpSpPr>
        <p:sp>
          <p:nvSpPr>
            <p:cNvPr id="35" name="Google Shape;2174;p72">
              <a:extLst>
                <a:ext uri="{FF2B5EF4-FFF2-40B4-BE49-F238E27FC236}">
                  <a16:creationId xmlns:a16="http://schemas.microsoft.com/office/drawing/2014/main" id="{C99DB352-3FE6-B84B-A009-7095954B0284}"/>
                </a:ext>
              </a:extLst>
            </p:cNvPr>
            <p:cNvSpPr/>
            <p:nvPr/>
          </p:nvSpPr>
          <p:spPr>
            <a:xfrm>
              <a:off x="8085650" y="937975"/>
              <a:ext cx="1218250" cy="1271025"/>
            </a:xfrm>
            <a:custGeom>
              <a:avLst/>
              <a:gdLst/>
              <a:ahLst/>
              <a:cxnLst/>
              <a:rect l="l" t="t" r="r" b="b"/>
              <a:pathLst>
                <a:path w="48730" h="50841" extrusionOk="0">
                  <a:moveTo>
                    <a:pt x="15451" y="13498"/>
                  </a:moveTo>
                  <a:cubicBezTo>
                    <a:pt x="16283" y="13498"/>
                    <a:pt x="17163" y="13684"/>
                    <a:pt x="18085" y="14087"/>
                  </a:cubicBezTo>
                  <a:cubicBezTo>
                    <a:pt x="18462" y="14007"/>
                    <a:pt x="18829" y="13969"/>
                    <a:pt x="19186" y="13969"/>
                  </a:cubicBezTo>
                  <a:cubicBezTo>
                    <a:pt x="28159" y="13969"/>
                    <a:pt x="30921" y="38153"/>
                    <a:pt x="17580" y="40260"/>
                  </a:cubicBezTo>
                  <a:cubicBezTo>
                    <a:pt x="16971" y="40354"/>
                    <a:pt x="16391" y="40399"/>
                    <a:pt x="15838" y="40399"/>
                  </a:cubicBezTo>
                  <a:cubicBezTo>
                    <a:pt x="2374" y="40399"/>
                    <a:pt x="5447" y="13498"/>
                    <a:pt x="15451" y="13498"/>
                  </a:cubicBezTo>
                  <a:close/>
                  <a:moveTo>
                    <a:pt x="19243" y="1"/>
                  </a:moveTo>
                  <a:cubicBezTo>
                    <a:pt x="18607" y="1"/>
                    <a:pt x="17960" y="34"/>
                    <a:pt x="17299" y="102"/>
                  </a:cubicBezTo>
                  <a:cubicBezTo>
                    <a:pt x="17411" y="439"/>
                    <a:pt x="17131" y="776"/>
                    <a:pt x="16794" y="776"/>
                  </a:cubicBezTo>
                  <a:cubicBezTo>
                    <a:pt x="16703" y="774"/>
                    <a:pt x="16613" y="773"/>
                    <a:pt x="16523" y="773"/>
                  </a:cubicBezTo>
                  <a:cubicBezTo>
                    <a:pt x="10521" y="773"/>
                    <a:pt x="5522" y="4450"/>
                    <a:pt x="2921" y="9762"/>
                  </a:cubicBezTo>
                  <a:cubicBezTo>
                    <a:pt x="0" y="15716"/>
                    <a:pt x="225" y="22736"/>
                    <a:pt x="955" y="29139"/>
                  </a:cubicBezTo>
                  <a:cubicBezTo>
                    <a:pt x="1573" y="35036"/>
                    <a:pt x="2753" y="41551"/>
                    <a:pt x="7077" y="45932"/>
                  </a:cubicBezTo>
                  <a:cubicBezTo>
                    <a:pt x="10261" y="49204"/>
                    <a:pt x="14802" y="50840"/>
                    <a:pt x="19330" y="50840"/>
                  </a:cubicBezTo>
                  <a:cubicBezTo>
                    <a:pt x="20554" y="50840"/>
                    <a:pt x="21777" y="50721"/>
                    <a:pt x="22972" y="50482"/>
                  </a:cubicBezTo>
                  <a:cubicBezTo>
                    <a:pt x="48729" y="45396"/>
                    <a:pt x="42751" y="1"/>
                    <a:pt x="19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75;p72">
              <a:extLst>
                <a:ext uri="{FF2B5EF4-FFF2-40B4-BE49-F238E27FC236}">
                  <a16:creationId xmlns:a16="http://schemas.microsoft.com/office/drawing/2014/main" id="{A5931002-309D-D948-AC22-A7CF5945D7B5}"/>
                </a:ext>
              </a:extLst>
            </p:cNvPr>
            <p:cNvSpPr/>
            <p:nvPr/>
          </p:nvSpPr>
          <p:spPr>
            <a:xfrm>
              <a:off x="8049150" y="914900"/>
              <a:ext cx="1254750" cy="1324525"/>
            </a:xfrm>
            <a:custGeom>
              <a:avLst/>
              <a:gdLst/>
              <a:ahLst/>
              <a:cxnLst/>
              <a:rect l="l" t="t" r="r" b="b"/>
              <a:pathLst>
                <a:path w="50190" h="52981" extrusionOk="0">
                  <a:moveTo>
                    <a:pt x="20703" y="924"/>
                  </a:moveTo>
                  <a:cubicBezTo>
                    <a:pt x="44211" y="924"/>
                    <a:pt x="50189" y="46319"/>
                    <a:pt x="24432" y="51405"/>
                  </a:cubicBezTo>
                  <a:cubicBezTo>
                    <a:pt x="23249" y="51644"/>
                    <a:pt x="22033" y="51763"/>
                    <a:pt x="20812" y="51763"/>
                  </a:cubicBezTo>
                  <a:cubicBezTo>
                    <a:pt x="16296" y="51763"/>
                    <a:pt x="11721" y="50127"/>
                    <a:pt x="8537" y="46855"/>
                  </a:cubicBezTo>
                  <a:cubicBezTo>
                    <a:pt x="4213" y="42474"/>
                    <a:pt x="3033" y="35959"/>
                    <a:pt x="2415" y="30062"/>
                  </a:cubicBezTo>
                  <a:cubicBezTo>
                    <a:pt x="1741" y="23659"/>
                    <a:pt x="1460" y="16639"/>
                    <a:pt x="4381" y="10685"/>
                  </a:cubicBezTo>
                  <a:cubicBezTo>
                    <a:pt x="6982" y="5373"/>
                    <a:pt x="11981" y="1696"/>
                    <a:pt x="17983" y="1696"/>
                  </a:cubicBezTo>
                  <a:cubicBezTo>
                    <a:pt x="18073" y="1696"/>
                    <a:pt x="18163" y="1697"/>
                    <a:pt x="18254" y="1699"/>
                  </a:cubicBezTo>
                  <a:cubicBezTo>
                    <a:pt x="18275" y="1703"/>
                    <a:pt x="18297" y="1704"/>
                    <a:pt x="18318" y="1704"/>
                  </a:cubicBezTo>
                  <a:cubicBezTo>
                    <a:pt x="18625" y="1704"/>
                    <a:pt x="18864" y="1340"/>
                    <a:pt x="18759" y="1025"/>
                  </a:cubicBezTo>
                  <a:cubicBezTo>
                    <a:pt x="19420" y="957"/>
                    <a:pt x="20067" y="924"/>
                    <a:pt x="20703" y="924"/>
                  </a:cubicBezTo>
                  <a:close/>
                  <a:moveTo>
                    <a:pt x="20773" y="0"/>
                  </a:moveTo>
                  <a:cubicBezTo>
                    <a:pt x="19454" y="0"/>
                    <a:pt x="18088" y="149"/>
                    <a:pt x="16681" y="463"/>
                  </a:cubicBezTo>
                  <a:cubicBezTo>
                    <a:pt x="7133" y="632"/>
                    <a:pt x="1629" y="10798"/>
                    <a:pt x="899" y="19335"/>
                  </a:cubicBezTo>
                  <a:cubicBezTo>
                    <a:pt x="0" y="28826"/>
                    <a:pt x="1011" y="42699"/>
                    <a:pt x="9099" y="49102"/>
                  </a:cubicBezTo>
                  <a:cubicBezTo>
                    <a:pt x="12465" y="51750"/>
                    <a:pt x="16485" y="52980"/>
                    <a:pt x="20521" y="52980"/>
                  </a:cubicBezTo>
                  <a:cubicBezTo>
                    <a:pt x="25643" y="52980"/>
                    <a:pt x="30790" y="50998"/>
                    <a:pt x="34654" y="47417"/>
                  </a:cubicBezTo>
                  <a:cubicBezTo>
                    <a:pt x="42685" y="40059"/>
                    <a:pt x="44314" y="28377"/>
                    <a:pt x="41169" y="18267"/>
                  </a:cubicBezTo>
                  <a:cubicBezTo>
                    <a:pt x="38142" y="8542"/>
                    <a:pt x="30775" y="0"/>
                    <a:pt x="2077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76;p72">
              <a:extLst>
                <a:ext uri="{FF2B5EF4-FFF2-40B4-BE49-F238E27FC236}">
                  <a16:creationId xmlns:a16="http://schemas.microsoft.com/office/drawing/2014/main" id="{62365318-8576-9144-A49B-CBFC06B7872C}"/>
                </a:ext>
              </a:extLst>
            </p:cNvPr>
            <p:cNvSpPr/>
            <p:nvPr/>
          </p:nvSpPr>
          <p:spPr>
            <a:xfrm>
              <a:off x="8144975" y="1275400"/>
              <a:ext cx="712050" cy="672575"/>
            </a:xfrm>
            <a:custGeom>
              <a:avLst/>
              <a:gdLst/>
              <a:ahLst/>
              <a:cxnLst/>
              <a:rect l="l" t="t" r="r" b="b"/>
              <a:pathLst>
                <a:path w="28482" h="26903" extrusionOk="0">
                  <a:moveTo>
                    <a:pt x="13318" y="1302"/>
                  </a:moveTo>
                  <a:cubicBezTo>
                    <a:pt x="13459" y="1302"/>
                    <a:pt x="13602" y="1308"/>
                    <a:pt x="13747" y="1320"/>
                  </a:cubicBezTo>
                  <a:cubicBezTo>
                    <a:pt x="13596" y="1571"/>
                    <a:pt x="13759" y="1956"/>
                    <a:pt x="14035" y="1956"/>
                  </a:cubicBezTo>
                  <a:cubicBezTo>
                    <a:pt x="14069" y="1956"/>
                    <a:pt x="14104" y="1950"/>
                    <a:pt x="14140" y="1938"/>
                  </a:cubicBezTo>
                  <a:cubicBezTo>
                    <a:pt x="14421" y="1769"/>
                    <a:pt x="14758" y="1713"/>
                    <a:pt x="15038" y="1601"/>
                  </a:cubicBezTo>
                  <a:cubicBezTo>
                    <a:pt x="15151" y="1657"/>
                    <a:pt x="15207" y="1657"/>
                    <a:pt x="15319" y="1713"/>
                  </a:cubicBezTo>
                  <a:cubicBezTo>
                    <a:pt x="15358" y="1723"/>
                    <a:pt x="15396" y="1728"/>
                    <a:pt x="15434" y="1728"/>
                  </a:cubicBezTo>
                  <a:cubicBezTo>
                    <a:pt x="15618" y="1728"/>
                    <a:pt x="15788" y="1619"/>
                    <a:pt x="15881" y="1432"/>
                  </a:cubicBezTo>
                  <a:cubicBezTo>
                    <a:pt x="16044" y="1416"/>
                    <a:pt x="16205" y="1409"/>
                    <a:pt x="16364" y="1409"/>
                  </a:cubicBezTo>
                  <a:cubicBezTo>
                    <a:pt x="24598" y="1409"/>
                    <a:pt x="26240" y="22492"/>
                    <a:pt x="15881" y="25302"/>
                  </a:cubicBezTo>
                  <a:cubicBezTo>
                    <a:pt x="14967" y="25554"/>
                    <a:pt x="14121" y="25672"/>
                    <a:pt x="13339" y="25672"/>
                  </a:cubicBezTo>
                  <a:cubicBezTo>
                    <a:pt x="2097" y="25672"/>
                    <a:pt x="4317" y="1302"/>
                    <a:pt x="13318" y="1302"/>
                  </a:cubicBezTo>
                  <a:close/>
                  <a:moveTo>
                    <a:pt x="13078" y="1"/>
                  </a:moveTo>
                  <a:cubicBezTo>
                    <a:pt x="3074" y="1"/>
                    <a:pt x="1" y="26902"/>
                    <a:pt x="13465" y="26902"/>
                  </a:cubicBezTo>
                  <a:cubicBezTo>
                    <a:pt x="14018" y="26902"/>
                    <a:pt x="14598" y="26857"/>
                    <a:pt x="15207" y="26763"/>
                  </a:cubicBezTo>
                  <a:cubicBezTo>
                    <a:pt x="28482" y="24658"/>
                    <a:pt x="25787" y="466"/>
                    <a:pt x="16838" y="466"/>
                  </a:cubicBezTo>
                  <a:cubicBezTo>
                    <a:pt x="16473" y="466"/>
                    <a:pt x="16098" y="506"/>
                    <a:pt x="15712" y="590"/>
                  </a:cubicBezTo>
                  <a:cubicBezTo>
                    <a:pt x="14790" y="187"/>
                    <a:pt x="13910" y="1"/>
                    <a:pt x="13078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C26F8BF-0812-824F-9A1E-678CC7FB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22" y="2393966"/>
            <a:ext cx="1373162" cy="27087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A543E9-A517-6E46-AF92-3B24C13E3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530" y="2404707"/>
            <a:ext cx="1457154" cy="26872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C719FB-A303-8245-970E-9144103B7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632" y="2317836"/>
            <a:ext cx="1443298" cy="2750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D690778-B438-C94E-9A36-916C3F0CD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374" y="2183681"/>
            <a:ext cx="2842626" cy="1403701"/>
          </a:xfrm>
          <a:prstGeom prst="rect">
            <a:avLst/>
          </a:prstGeom>
        </p:spPr>
      </p:pic>
      <p:sp>
        <p:nvSpPr>
          <p:cNvPr id="1585" name="Google Shape;1585;p6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Estrategias</a:t>
            </a:r>
            <a:r>
              <a:rPr lang="en" dirty="0"/>
              <a:t> </a:t>
            </a:r>
            <a:endParaRPr dirty="0"/>
          </a:p>
        </p:txBody>
      </p:sp>
      <p:sp>
        <p:nvSpPr>
          <p:cNvPr id="1586" name="Google Shape;1586;p61"/>
          <p:cNvSpPr txBox="1">
            <a:spLocks noGrp="1"/>
          </p:cNvSpPr>
          <p:nvPr>
            <p:ph type="subTitle" idx="1"/>
          </p:nvPr>
        </p:nvSpPr>
        <p:spPr>
          <a:xfrm>
            <a:off x="332142" y="1562310"/>
            <a:ext cx="2743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Contando</a:t>
            </a:r>
            <a:endParaRPr dirty="0"/>
          </a:p>
        </p:txBody>
      </p:sp>
      <p:sp>
        <p:nvSpPr>
          <p:cNvPr id="1588" name="Google Shape;1588;p61"/>
          <p:cNvSpPr txBox="1">
            <a:spLocks noGrp="1"/>
          </p:cNvSpPr>
          <p:nvPr>
            <p:ph type="subTitle" idx="3"/>
          </p:nvPr>
        </p:nvSpPr>
        <p:spPr>
          <a:xfrm>
            <a:off x="3539746" y="1545139"/>
            <a:ext cx="2743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Papel</a:t>
            </a:r>
            <a:r>
              <a:rPr lang="en" dirty="0"/>
              <a:t> con puntos</a:t>
            </a:r>
            <a:endParaRPr dirty="0"/>
          </a:p>
        </p:txBody>
      </p:sp>
      <p:sp>
        <p:nvSpPr>
          <p:cNvPr id="1590" name="Google Shape;1590;p61"/>
          <p:cNvSpPr txBox="1">
            <a:spLocks noGrp="1"/>
          </p:cNvSpPr>
          <p:nvPr>
            <p:ph type="subTitle" idx="5"/>
          </p:nvPr>
        </p:nvSpPr>
        <p:spPr>
          <a:xfrm>
            <a:off x="6453069" y="1562310"/>
            <a:ext cx="2743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Usar</a:t>
            </a:r>
            <a:r>
              <a:rPr lang="en" dirty="0"/>
              <a:t> los </a:t>
            </a:r>
            <a:r>
              <a:rPr lang="en" dirty="0" err="1"/>
              <a:t>dedos</a:t>
            </a:r>
            <a:endParaRPr dirty="0"/>
          </a:p>
        </p:txBody>
      </p:sp>
      <p:sp>
        <p:nvSpPr>
          <p:cNvPr id="1601" name="Google Shape;1601;p61"/>
          <p:cNvSpPr/>
          <p:nvPr/>
        </p:nvSpPr>
        <p:spPr>
          <a:xfrm rot="1800380">
            <a:off x="3076156" y="3540265"/>
            <a:ext cx="1934" cy="3771"/>
          </a:xfrm>
          <a:custGeom>
            <a:avLst/>
            <a:gdLst/>
            <a:ahLst/>
            <a:cxnLst/>
            <a:rect l="l" t="t" r="r" b="b"/>
            <a:pathLst>
              <a:path w="41" h="80" extrusionOk="0">
                <a:moveTo>
                  <a:pt x="40" y="1"/>
                </a:moveTo>
                <a:cubicBezTo>
                  <a:pt x="1" y="1"/>
                  <a:pt x="1" y="40"/>
                  <a:pt x="1" y="80"/>
                </a:cubicBezTo>
                <a:cubicBezTo>
                  <a:pt x="1" y="40"/>
                  <a:pt x="40" y="1"/>
                  <a:pt x="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2F1EF9-9F2D-934D-B6C3-AB085A6C2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42" y="2072578"/>
            <a:ext cx="2743200" cy="16259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2109FF-1B7E-2640-9F5E-34119CE15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395" y="2135885"/>
            <a:ext cx="819903" cy="162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" grpId="0" build="p"/>
      <p:bldP spid="1588" grpId="0" build="p"/>
      <p:bldP spid="1590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208</Words>
  <Application>Microsoft Macintosh PowerPoint</Application>
  <PresentationFormat>Presentación en pantalla (16:9)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Roboto Condensed Light</vt:lpstr>
      <vt:lpstr>Kalam</vt:lpstr>
      <vt:lpstr>Montserrat</vt:lpstr>
      <vt:lpstr>Comic Sans MS</vt:lpstr>
      <vt:lpstr>Livvic</vt:lpstr>
      <vt:lpstr>Doodle Sketchbook by Slidesgo</vt:lpstr>
      <vt:lpstr>Bienvenidos 2º básicos</vt:lpstr>
      <vt:lpstr>Comprensión de la unidad</vt:lpstr>
      <vt:lpstr>¿Qué haremos hoy?</vt:lpstr>
      <vt:lpstr>Formas de multiplicar</vt:lpstr>
      <vt:lpstr>Formas de multiplicar</vt:lpstr>
      <vt:lpstr>Puedes multiplicar en cualquier orden, el resultado es el mismo…</vt:lpstr>
      <vt:lpstr>Tablas de multiplicar</vt:lpstr>
      <vt:lpstr>¿qué tablas vimos?</vt:lpstr>
      <vt:lpstr>Estrategias </vt:lpstr>
      <vt:lpstr>¿Con qué me quedo?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2º básicos</dc:title>
  <cp:lastModifiedBy>Microsoft Office User</cp:lastModifiedBy>
  <cp:revision>14</cp:revision>
  <dcterms:modified xsi:type="dcterms:W3CDTF">2020-09-03T16:06:19Z</dcterms:modified>
</cp:coreProperties>
</file>