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58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1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6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52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4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738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38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63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5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09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0382-E0D7-4AC2-B787-A7E37DEE6101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1004-4F30-44AC-B4B8-5C06428F80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33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nkkJaCuRo" TargetMode="External"/><Relationship Id="rId2" Type="http://schemas.openxmlformats.org/officeDocument/2006/relationships/hyperlink" Target="https://www.youtube.com/watch?v=gX1UpIjWS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72008" y="44624"/>
            <a:ext cx="9324528" cy="780578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¿Cómo afecta el Ser Humano al Ecosistema?</a:t>
            </a:r>
          </a:p>
        </p:txBody>
      </p:sp>
      <p:pic>
        <p:nvPicPr>
          <p:cNvPr id="4" name="3 Imagen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2" y="2141185"/>
            <a:ext cx="2385762" cy="147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9" y="5307446"/>
            <a:ext cx="2306554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esultado de imagen para contaminacion petrole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70" y="2082890"/>
            <a:ext cx="1656184" cy="147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Resultado de imagen para ved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97" y="2098464"/>
            <a:ext cx="272620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lewe\AppData\Local\Microsoft\Windows\INetCache\Content.MSO\F3E96698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0" y="3684052"/>
            <a:ext cx="1707607" cy="147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Resultado de imagen para contaminacion desagu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5226919"/>
            <a:ext cx="2416022" cy="16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Resultado de imagen para tal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68" y="5235326"/>
            <a:ext cx="2267726" cy="16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Resultado de imagen para incendios forestale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36" y="4024486"/>
            <a:ext cx="1999901" cy="147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Resultado de imagen para contaminacion desagu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94" y="3628098"/>
            <a:ext cx="1988552" cy="1475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C390AF4-9DE7-4E2F-917E-98A89C872634}"/>
              </a:ext>
            </a:extLst>
          </p:cNvPr>
          <p:cNvSpPr txBox="1"/>
          <p:nvPr/>
        </p:nvSpPr>
        <p:spPr>
          <a:xfrm>
            <a:off x="317717" y="825202"/>
            <a:ext cx="804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u="sng" dirty="0"/>
              <a:t>Objetivo de la clase</a:t>
            </a:r>
            <a:r>
              <a:rPr lang="es-CL" sz="2400" dirty="0"/>
              <a:t>: </a:t>
            </a:r>
            <a:r>
              <a:rPr lang="es-ES" sz="2400" dirty="0"/>
              <a:t>Reconocer el impacto del ser humano en los ecosistemas y asumir una postura crítica y responsable frente a la acción del hombre.</a:t>
            </a:r>
            <a:endParaRPr lang="es-CL" sz="2400" dirty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6280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6" y="2888148"/>
            <a:ext cx="2637056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88" y="2892077"/>
            <a:ext cx="2637056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2077"/>
            <a:ext cx="2637056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04" y="871903"/>
            <a:ext cx="3186937" cy="20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26080" y="31761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91952" y="31801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04248" y="320412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29356" y="12353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46229" y="2330730"/>
            <a:ext cx="66460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Agua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50216" y="40301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Agua + sal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137426" y="4044205"/>
            <a:ext cx="105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Agua + vinagre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06458" y="4044205"/>
            <a:ext cx="105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Agua + aceite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89879" y="94937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omic Sans MS" panose="030F0702030302020204" pitchFamily="66" charset="0"/>
              </a:rPr>
              <a:t>Predicción</a:t>
            </a:r>
            <a:r>
              <a:rPr lang="es-CL" dirty="0">
                <a:latin typeface="Comic Sans MS" panose="030F0702030302020204" pitchFamily="66" charset="0"/>
              </a:rPr>
              <a:t>: ¿Qué ocurrirá con cada planta?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625327" y="77371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omic Sans MS" panose="030F0702030302020204" pitchFamily="66" charset="0"/>
              </a:rPr>
              <a:t>Resultados</a:t>
            </a:r>
            <a:r>
              <a:rPr lang="es-CL" dirty="0">
                <a:latin typeface="Comic Sans MS" panose="030F0702030302020204" pitchFamily="66" charset="0"/>
              </a:rPr>
              <a:t>: ¿Qué ocurrió con cada planta?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42004" y="514247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omic Sans MS" panose="030F0702030302020204" pitchFamily="66" charset="0"/>
              </a:rPr>
              <a:t>Explicación</a:t>
            </a:r>
            <a:r>
              <a:rPr lang="es-CL" dirty="0">
                <a:latin typeface="Comic Sans MS" panose="030F0702030302020204" pitchFamily="66" charset="0"/>
              </a:rPr>
              <a:t>: ¿Por qué ocurrió lo que ocurrió con cada planta?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315888" y="5142475"/>
            <a:ext cx="2362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omic Sans MS" panose="030F0702030302020204" pitchFamily="66" charset="0"/>
              </a:rPr>
              <a:t>Conexión</a:t>
            </a:r>
            <a:r>
              <a:rPr lang="es-CL" dirty="0">
                <a:latin typeface="Comic Sans MS" panose="030F0702030302020204" pitchFamily="66" charset="0"/>
              </a:rPr>
              <a:t>: ¿Cómo se conecta esta experiencia con el cuidado del ECOSISTEMA?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196208" y="5003976"/>
            <a:ext cx="276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omic Sans MS" panose="030F0702030302020204" pitchFamily="66" charset="0"/>
              </a:rPr>
              <a:t>Medidas</a:t>
            </a:r>
            <a:r>
              <a:rPr lang="es-CL" dirty="0">
                <a:latin typeface="Comic Sans MS" panose="030F0702030302020204" pitchFamily="66" charset="0"/>
              </a:rPr>
              <a:t>: A partir de esta experiencia, nombra medidas que puedan ayudar al cuidado del ECOSISTEMA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D212F1D-6668-4A16-96D3-8D2C8F50ED55}"/>
              </a:ext>
            </a:extLst>
          </p:cNvPr>
          <p:cNvSpPr txBox="1"/>
          <p:nvPr/>
        </p:nvSpPr>
        <p:spPr>
          <a:xfrm>
            <a:off x="462484" y="1932410"/>
            <a:ext cx="252028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Script MT Bold" panose="03040602040607080904" pitchFamily="66" charset="0"/>
              </a:rPr>
              <a:t>Registra tus predicciones en la “Clase 1 hoja de registro”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F1215A7-B9B6-41FA-83BA-F77FC92EFEFB}"/>
              </a:ext>
            </a:extLst>
          </p:cNvPr>
          <p:cNvSpPr txBox="1"/>
          <p:nvPr/>
        </p:nvSpPr>
        <p:spPr>
          <a:xfrm>
            <a:off x="489879" y="260648"/>
            <a:ext cx="816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haroni" panose="02010803020104030203" pitchFamily="2" charset="-79"/>
                <a:cs typeface="Aharoni" panose="02010803020104030203" pitchFamily="2" charset="-79"/>
              </a:rPr>
              <a:t>Recuerda la actividad práctica realizada en el huerto:</a:t>
            </a:r>
          </a:p>
        </p:txBody>
      </p:sp>
    </p:spTree>
    <p:extLst>
      <p:ext uri="{BB962C8B-B14F-4D97-AF65-F5344CB8AC3E}">
        <p14:creationId xmlns:p14="http://schemas.microsoft.com/office/powerpoint/2010/main" val="421419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758A75-AFE4-4E0E-8CC9-A722B51C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016" y="121309"/>
            <a:ext cx="9396536" cy="939225"/>
          </a:xfrm>
        </p:spPr>
        <p:txBody>
          <a:bodyPr>
            <a:normAutofit/>
          </a:bodyPr>
          <a:lstStyle/>
          <a:p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Resultados después de una semana…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EB11952-8F4E-4E7B-99F9-865652BB0D6C}"/>
              </a:ext>
            </a:extLst>
          </p:cNvPr>
          <p:cNvGrpSpPr/>
          <p:nvPr/>
        </p:nvGrpSpPr>
        <p:grpSpPr>
          <a:xfrm>
            <a:off x="3275856" y="906036"/>
            <a:ext cx="2248214" cy="2553056"/>
            <a:chOff x="3275856" y="1417638"/>
            <a:chExt cx="2248214" cy="2553056"/>
          </a:xfrm>
        </p:grpSpPr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280C1252-5F88-4FEB-98C8-A2F7D8DD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856" y="1417638"/>
              <a:ext cx="2248214" cy="2553056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EC58505F-E6AD-449E-B143-FD40122D0A72}"/>
                </a:ext>
              </a:extLst>
            </p:cNvPr>
            <p:cNvSpPr txBox="1"/>
            <p:nvPr/>
          </p:nvSpPr>
          <p:spPr>
            <a:xfrm>
              <a:off x="3635895" y="2996952"/>
              <a:ext cx="155615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Regada solo con agua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09BD6E3F-6FAA-4BAC-B964-600E12F9AF23}"/>
              </a:ext>
            </a:extLst>
          </p:cNvPr>
          <p:cNvGrpSpPr/>
          <p:nvPr/>
        </p:nvGrpSpPr>
        <p:grpSpPr>
          <a:xfrm>
            <a:off x="235353" y="3583716"/>
            <a:ext cx="2314898" cy="2324424"/>
            <a:chOff x="259931" y="4266643"/>
            <a:chExt cx="2314898" cy="2324424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780FF3BE-D6B6-4AB1-B6E4-A1CD1B618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931" y="4266643"/>
              <a:ext cx="2314898" cy="2324424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3BBE001E-16DB-4FE8-9EB9-19EC55E9B479}"/>
                </a:ext>
              </a:extLst>
            </p:cNvPr>
            <p:cNvSpPr txBox="1"/>
            <p:nvPr/>
          </p:nvSpPr>
          <p:spPr>
            <a:xfrm>
              <a:off x="672747" y="5805264"/>
              <a:ext cx="155615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Regada con agua + sal 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58E5E82-045A-4AFB-9021-6AEB2BA6B102}"/>
              </a:ext>
            </a:extLst>
          </p:cNvPr>
          <p:cNvGrpSpPr/>
          <p:nvPr/>
        </p:nvGrpSpPr>
        <p:grpSpPr>
          <a:xfrm>
            <a:off x="3290124" y="3583716"/>
            <a:ext cx="2314898" cy="2324424"/>
            <a:chOff x="3414551" y="4296764"/>
            <a:chExt cx="2314898" cy="2324424"/>
          </a:xfrm>
        </p:grpSpPr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A8AE6911-A412-44B1-A185-55EE3DC5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14551" y="4296764"/>
              <a:ext cx="2314898" cy="2324424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359EDEC8-B023-4F77-92CC-CA1F96549D85}"/>
                </a:ext>
              </a:extLst>
            </p:cNvPr>
            <p:cNvSpPr txBox="1"/>
            <p:nvPr/>
          </p:nvSpPr>
          <p:spPr>
            <a:xfrm>
              <a:off x="3730912" y="5827924"/>
              <a:ext cx="163317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Regada con agua + vinagre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AF3756C5-5617-40DD-95C5-D36EB18DE6A0}"/>
              </a:ext>
            </a:extLst>
          </p:cNvPr>
          <p:cNvGrpSpPr/>
          <p:nvPr/>
        </p:nvGrpSpPr>
        <p:grpSpPr>
          <a:xfrm>
            <a:off x="6589107" y="3583716"/>
            <a:ext cx="2295845" cy="2295845"/>
            <a:chOff x="6593749" y="4340122"/>
            <a:chExt cx="2295845" cy="2295845"/>
          </a:xfrm>
        </p:grpSpPr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5967787F-2874-4C9D-B263-88DAC43AA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749" y="4340122"/>
              <a:ext cx="2295845" cy="2295845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D239D123-CAE7-4788-83B4-30180009FC0D}"/>
                </a:ext>
              </a:extLst>
            </p:cNvPr>
            <p:cNvSpPr txBox="1"/>
            <p:nvPr/>
          </p:nvSpPr>
          <p:spPr>
            <a:xfrm>
              <a:off x="7133055" y="5733256"/>
              <a:ext cx="155615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Regada con agua + aceite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EEB5AB4-4801-45C1-9A1A-CEC97FDD5527}"/>
              </a:ext>
            </a:extLst>
          </p:cNvPr>
          <p:cNvSpPr txBox="1"/>
          <p:nvPr/>
        </p:nvSpPr>
        <p:spPr>
          <a:xfrm>
            <a:off x="2550251" y="6090360"/>
            <a:ext cx="419047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Script MT Bold" panose="03040602040607080904" pitchFamily="66" charset="0"/>
              </a:rPr>
              <a:t>Registra en la “Clase 1 hoja de registro” y responde las preguntas que ahí aparecen</a:t>
            </a:r>
          </a:p>
        </p:txBody>
      </p:sp>
    </p:spTree>
    <p:extLst>
      <p:ext uri="{BB962C8B-B14F-4D97-AF65-F5344CB8AC3E}">
        <p14:creationId xmlns:p14="http://schemas.microsoft.com/office/powerpoint/2010/main" val="390158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7B3A55-5C3B-49EC-A0C8-4ED47E8F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16" y="185127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es-CL" u="sng" dirty="0">
                <a:latin typeface="Aharoni" panose="02010803020104030203" pitchFamily="2" charset="-79"/>
                <a:cs typeface="Aharoni" panose="02010803020104030203" pitchFamily="2" charset="-79"/>
              </a:rPr>
              <a:t>En familia: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65DA70-3A60-47E7-9F42-0C2CE024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877272"/>
            <a:ext cx="8733656" cy="867545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s-CL" sz="1800" dirty="0">
                <a:latin typeface="Arial Black" panose="020B0A04020102020204" pitchFamily="34" charset="0"/>
              </a:rPr>
              <a:t>Si quieres saber más, puedes ver este video muy interesante que dura sólo 4 minutos:</a:t>
            </a:r>
          </a:p>
          <a:p>
            <a:pPr marL="0" indent="0">
              <a:buNone/>
            </a:pPr>
            <a:r>
              <a:rPr lang="es-CL" sz="1800" u="sng" dirty="0">
                <a:latin typeface="Arial Black" panose="020B0A04020102020204" pitchFamily="34" charset="0"/>
                <a:hlinkClick r:id="rId2"/>
              </a:rPr>
              <a:t>https://www.youtube.com/watch?v=gX1UpIjWSgY</a:t>
            </a:r>
            <a:endParaRPr lang="es-CL" sz="1800" dirty="0">
              <a:latin typeface="Arial Black" panose="020B0A04020102020204" pitchFamily="34" charset="0"/>
            </a:endParaRPr>
          </a:p>
          <a:p>
            <a:endParaRPr lang="es-CL" sz="1800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208B43A-5F82-4A2D-AF9F-E9401DBBE8E4}"/>
              </a:ext>
            </a:extLst>
          </p:cNvPr>
          <p:cNvSpPr txBox="1"/>
          <p:nvPr/>
        </p:nvSpPr>
        <p:spPr>
          <a:xfrm>
            <a:off x="330264" y="910069"/>
            <a:ext cx="6545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Observa el video que aparece en el siguiente enlace y conversa con tu familia sobre nuestra responsabilidad para cuidar nuestro medio ambiente (solo debes hacer </a:t>
            </a:r>
            <a:r>
              <a:rPr lang="es-CL" dirty="0" err="1"/>
              <a:t>click</a:t>
            </a:r>
            <a:r>
              <a:rPr lang="es-CL" dirty="0"/>
              <a:t> en el enlace cuando está en modo presentación)</a:t>
            </a:r>
          </a:p>
          <a:p>
            <a:endParaRPr lang="es-CL" dirty="0"/>
          </a:p>
          <a:p>
            <a:r>
              <a:rPr lang="es-CL" u="sng" dirty="0">
                <a:hlinkClick r:id="rId3"/>
              </a:rPr>
              <a:t>https://www.youtube.com/watch?v=RVnkkJaCuRo</a:t>
            </a:r>
            <a:endParaRPr lang="es-CL" u="sng" dirty="0"/>
          </a:p>
          <a:p>
            <a:endParaRPr lang="es-CL" u="sng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1FDD674-0CC3-4521-8EB0-661C9C5D0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29" y="2657892"/>
            <a:ext cx="1768261" cy="12882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C56D50-CFBC-4970-82C0-CD33F106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171" y="547598"/>
            <a:ext cx="1549429" cy="1512183"/>
          </a:xfrm>
          <a:prstGeom prst="rect">
            <a:avLst/>
          </a:prstGeom>
        </p:spPr>
      </p:pic>
      <p:pic>
        <p:nvPicPr>
          <p:cNvPr id="1028" name="Picture 4" descr="Resultado de imagen de llaves del pensamiento vess">
            <a:extLst>
              <a:ext uri="{FF2B5EF4-FFF2-40B4-BE49-F238E27FC236}">
                <a16:creationId xmlns="" xmlns:a16="http://schemas.microsoft.com/office/drawing/2014/main" id="{6FD3888A-3435-4857-A32D-00E73C6B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6700"/>
            <a:ext cx="19050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369B1F6-66F2-4246-BE06-789C873B3054}"/>
              </a:ext>
            </a:extLst>
          </p:cNvPr>
          <p:cNvSpPr txBox="1"/>
          <p:nvPr/>
        </p:nvSpPr>
        <p:spPr>
          <a:xfrm>
            <a:off x="2388034" y="4059556"/>
            <a:ext cx="6545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Te invitamos a proponer 3 </a:t>
            </a:r>
            <a:r>
              <a:rPr lang="es-CL" dirty="0"/>
              <a:t>medidas que puedan tomar como familia para ayudar a la conservación de nuestros ecosistemas.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Las medidas las puedes agregar en tu “Clase 1 Hoja de registro</a:t>
            </a:r>
            <a:r>
              <a:rPr lang="es-CL" dirty="0" smtClean="0"/>
              <a:t>”.</a:t>
            </a: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Utilizando las llaves del pensamiento, formulen una pregunta o comentarios sobre; ¿Cómo afecta el ser humano al ecosistema?</a:t>
            </a:r>
          </a:p>
        </p:txBody>
      </p:sp>
    </p:spTree>
    <p:extLst>
      <p:ext uri="{BB962C8B-B14F-4D97-AF65-F5344CB8AC3E}">
        <p14:creationId xmlns:p14="http://schemas.microsoft.com/office/powerpoint/2010/main" val="977689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294</Words>
  <Application>Microsoft Office PowerPoint</Application>
  <PresentationFormat>Presentación en pantalla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Aharoni</vt:lpstr>
      <vt:lpstr>Arial</vt:lpstr>
      <vt:lpstr>Arial Black</vt:lpstr>
      <vt:lpstr>Calibri</vt:lpstr>
      <vt:lpstr>Comic Sans MS</vt:lpstr>
      <vt:lpstr>Script MT Bold</vt:lpstr>
      <vt:lpstr>Tema de Office</vt:lpstr>
      <vt:lpstr>¿Cómo afecta el Ser Humano al Ecosistema?</vt:lpstr>
      <vt:lpstr>Presentación de PowerPoint</vt:lpstr>
      <vt:lpstr>Resultados después de una semana…</vt:lpstr>
      <vt:lpstr>En familia: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afecta el Ser Humano al Ecosistema?</dc:title>
  <dc:creator>Win7</dc:creator>
  <cp:lastModifiedBy>Bernardita Díaz</cp:lastModifiedBy>
  <cp:revision>15</cp:revision>
  <cp:lastPrinted>2020-03-10T17:27:47Z</cp:lastPrinted>
  <dcterms:created xsi:type="dcterms:W3CDTF">2020-03-05T16:43:04Z</dcterms:created>
  <dcterms:modified xsi:type="dcterms:W3CDTF">2020-03-20T12:14:14Z</dcterms:modified>
</cp:coreProperties>
</file>