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13" r:id="rId2"/>
    <p:sldId id="257" r:id="rId3"/>
    <p:sldId id="456" r:id="rId4"/>
    <p:sldId id="457" r:id="rId5"/>
    <p:sldId id="460" r:id="rId6"/>
    <p:sldId id="435" r:id="rId7"/>
    <p:sldId id="453" r:id="rId8"/>
    <p:sldId id="463" r:id="rId9"/>
    <p:sldId id="464" r:id="rId10"/>
    <p:sldId id="437" r:id="rId11"/>
    <p:sldId id="452" r:id="rId12"/>
    <p:sldId id="465" r:id="rId13"/>
    <p:sldId id="466" r:id="rId14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DFBC6D"/>
    <a:srgbClr val="031AC3"/>
    <a:srgbClr val="FF6600"/>
    <a:srgbClr val="FF33CC"/>
    <a:srgbClr val="FF99FF"/>
    <a:srgbClr val="AA57F5"/>
    <a:srgbClr val="D60093"/>
    <a:srgbClr val="FF5050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4660"/>
  </p:normalViewPr>
  <p:slideViewPr>
    <p:cSldViewPr snapToGrid="0">
      <p:cViewPr>
        <p:scale>
          <a:sx n="85" d="100"/>
          <a:sy n="85" d="100"/>
        </p:scale>
        <p:origin x="-80" y="-1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0EB5A-CAEB-491E-90DB-D2BFE04FCE3C}" type="datetimeFigureOut">
              <a:rPr lang="en-US" smtClean="0"/>
              <a:t>04-09-20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2B6CA4-962E-44B6-A5E1-8E47BDABA18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771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Let´s</a:t>
            </a:r>
            <a:r>
              <a:rPr lang="es-ES" dirty="0" smtClean="0"/>
              <a:t> </a:t>
            </a:r>
            <a:r>
              <a:rPr lang="es-ES" dirty="0" err="1" smtClean="0"/>
              <a:t>talk</a:t>
            </a:r>
            <a:r>
              <a:rPr lang="es-ES" dirty="0" smtClean="0"/>
              <a:t> </a:t>
            </a:r>
            <a:r>
              <a:rPr lang="es-ES" dirty="0" err="1" smtClean="0"/>
              <a:t>about</a:t>
            </a:r>
            <a:r>
              <a:rPr lang="es-ES" dirty="0" smtClean="0"/>
              <a:t> </a:t>
            </a:r>
            <a:r>
              <a:rPr lang="es-ES" dirty="0" err="1" smtClean="0"/>
              <a:t>animals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B6CA4-962E-44B6-A5E1-8E47BDABA18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344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dirty="0" err="1" smtClean="0"/>
              <a:t>What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difference </a:t>
            </a:r>
            <a:r>
              <a:rPr lang="es-ES_tradnl" dirty="0" err="1" smtClean="0"/>
              <a:t>between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pets</a:t>
            </a:r>
            <a:r>
              <a:rPr lang="es-ES_tradnl" baseline="0" dirty="0" smtClean="0"/>
              <a:t> and wild animal?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baseline="0" dirty="0" smtClean="0"/>
              <a:t>Can </a:t>
            </a:r>
            <a:r>
              <a:rPr lang="es-ES_tradnl" baseline="0" dirty="0" err="1" smtClean="0"/>
              <a:t>you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have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an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elephant</a:t>
            </a:r>
            <a:r>
              <a:rPr lang="es-ES_tradnl" baseline="0" dirty="0" smtClean="0"/>
              <a:t> as a </a:t>
            </a:r>
            <a:r>
              <a:rPr lang="es-ES_tradnl" baseline="0" dirty="0" err="1" smtClean="0"/>
              <a:t>pet</a:t>
            </a:r>
            <a:r>
              <a:rPr lang="es-ES_tradnl" baseline="0" dirty="0" smtClean="0"/>
              <a:t>? </a:t>
            </a:r>
            <a:r>
              <a:rPr lang="es-ES_tradnl" baseline="0" dirty="0" err="1" smtClean="0"/>
              <a:t>Why</a:t>
            </a:r>
            <a:r>
              <a:rPr lang="es-ES_tradnl" baseline="0" dirty="0" smtClean="0"/>
              <a:t>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125030E-BAA8-47ED-A5E7-5E2E40DF6B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4F9FC48A-C270-4A33-BC54-AB875DD23D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C532AC4-6E0E-4C31-A895-6D29DEF6B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2C65-4B87-4183-9623-F2799B73F7D8}" type="datetimeFigureOut">
              <a:rPr lang="en-US" smtClean="0"/>
              <a:t>04-09-20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A74066D-C670-44A9-93F5-CC0982F9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E6C4F91-78E4-4479-83DD-82AB92163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FC3AA-846E-4EC2-A077-218D4E29504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511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2641E76-78DF-4874-898D-9B287347F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EED03178-3868-4B7F-8BE4-946414384B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33A4BFE-FF62-40C7-976A-72F1945DA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2C65-4B87-4183-9623-F2799B73F7D8}" type="datetimeFigureOut">
              <a:rPr lang="en-US" smtClean="0"/>
              <a:t>04-09-20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46CA3F2-CF0F-462E-9BAC-CD566518C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A2C3322-A6FE-4CF7-9D4C-E41421D08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FC3AA-846E-4EC2-A077-218D4E29504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32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96BC57BE-8107-450C-B05D-FA0D744BC3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7F91590C-7EAD-461E-8C59-D22F7B5DFE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1D54620-5B82-4888-B94A-91C828F34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2C65-4B87-4183-9623-F2799B73F7D8}" type="datetimeFigureOut">
              <a:rPr lang="en-US" smtClean="0"/>
              <a:t>04-09-20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FA3E464-44EE-4B82-A5C4-436898EEA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B6D3F0B-062D-410E-A040-5526FCA14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FC3AA-846E-4EC2-A077-218D4E29504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10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0EC4B69-B9CC-4849-AC06-C0D4D8656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D0C010F-21AF-4C1D-A010-1C5D6F6EDC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80CDFC8-D704-4853-9146-C327F5EBD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2C65-4B87-4183-9623-F2799B73F7D8}" type="datetimeFigureOut">
              <a:rPr lang="en-US" smtClean="0"/>
              <a:t>04-09-20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7ACADCA-CB67-4814-99C6-5A59B1C72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81CF1C8-FC5F-42B0-B456-CD058D8E6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FC3AA-846E-4EC2-A077-218D4E29504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50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E046901-2ECF-4E67-AABA-0E0F36D87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012A32AB-E543-4D50-AC89-8BFFFDA34E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88BBA5A-9317-402D-89DA-8107B86D8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2C65-4B87-4183-9623-F2799B73F7D8}" type="datetimeFigureOut">
              <a:rPr lang="en-US" smtClean="0"/>
              <a:t>04-09-20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B863B50-C73C-4413-830D-7A02F9157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6E5DF44-A010-43A9-B377-A16CEFF38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FC3AA-846E-4EC2-A077-218D4E29504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668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189AD63-493F-48F7-8DA5-C86214969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5F382A3-225A-4A12-8887-EBF16C0BA0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F9209683-7D8C-4749-83D2-0561808EC6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6742CCC7-294A-49BF-BD0C-BEE35D983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2C65-4B87-4183-9623-F2799B73F7D8}" type="datetimeFigureOut">
              <a:rPr lang="en-US" smtClean="0"/>
              <a:t>04-09-20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62C834FE-92FD-4102-9E36-45D9E3774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340E155A-631D-4F60-936C-A4B0C5998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FC3AA-846E-4EC2-A077-218D4E29504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23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FA549A6-CD1A-49C9-8717-F9294CD9E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D89FB44-29EF-4976-94A8-27E242344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AC19E1A2-8723-41E7-86F5-01FFEAE268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832A6301-79A4-4E84-9A60-3A15A3ECD1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74284863-6DA9-417F-B099-D39E4CA48A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79369F70-89CC-4873-907A-E42B17BDF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2C65-4B87-4183-9623-F2799B73F7D8}" type="datetimeFigureOut">
              <a:rPr lang="en-US" smtClean="0"/>
              <a:t>04-09-20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B9A6D2A3-962E-43D6-8C09-923958549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8D64B53C-40F0-4BBD-B212-2E5C38860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FC3AA-846E-4EC2-A077-218D4E29504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698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BACB314-FA29-4B38-8786-3A2D527BF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DA44174A-850E-4864-BCFC-4BB132B99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2C65-4B87-4183-9623-F2799B73F7D8}" type="datetimeFigureOut">
              <a:rPr lang="en-US" smtClean="0"/>
              <a:t>04-09-20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7F6EACB1-51CA-4B1D-B2B5-7747A0836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1ADDDBB4-4ABB-4371-8117-BF8B09034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FC3AA-846E-4EC2-A077-218D4E29504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424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B5FC83AB-CD03-4E0A-B174-47045FC3C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2C65-4B87-4183-9623-F2799B73F7D8}" type="datetimeFigureOut">
              <a:rPr lang="en-US" smtClean="0"/>
              <a:t>04-09-20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183DB465-7F4A-432B-A6E5-68D3FA0D0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E2930E3A-589A-4108-AE3F-5E615B7EF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FC3AA-846E-4EC2-A077-218D4E29504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07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FE79FC6-7785-464F-B9B7-782737DD9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C5F85CD-9E22-4929-B23C-DEB05428D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AD95396C-F532-47D2-8D2F-DBA650CB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E22C618F-AC39-4BE6-9B75-033D70434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2C65-4B87-4183-9623-F2799B73F7D8}" type="datetimeFigureOut">
              <a:rPr lang="en-US" smtClean="0"/>
              <a:t>04-09-20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1610E0A5-3989-4B0C-BB89-775FB7133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3EE7E122-8BBF-4D16-AAE4-1618A77E5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FC3AA-846E-4EC2-A077-218D4E29504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043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7EB5686-35FC-4485-B9B4-32AFC73D9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BE810EDA-E3E5-4DEC-91F4-C413F53B8E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206A3606-ABA4-43AB-9BC4-E4D8CC6A41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7A1C1A5A-C3B5-454B-8F1F-21F93E49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2C65-4B87-4183-9623-F2799B73F7D8}" type="datetimeFigureOut">
              <a:rPr lang="en-US" smtClean="0"/>
              <a:t>04-09-20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03D168C6-2371-4408-86BD-D1E7E1B8B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B7EB4966-AF91-4797-8F35-635C420B2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FC3AA-846E-4EC2-A077-218D4E29504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84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AEACC75E-7FA6-4272-A400-06CAFE527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718A6CAD-A159-4B60-839F-A2B7924D8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7DCC395-2A6D-47AA-98EF-AC7C4F4C4F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32C65-4B87-4183-9623-F2799B73F7D8}" type="datetimeFigureOut">
              <a:rPr lang="en-US" smtClean="0"/>
              <a:t>04-09-20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3C2C6B1-1245-4DB7-B948-60C4C5537E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6FB401D-9001-4BA8-8A0A-399BD9246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FC3AA-846E-4EC2-A077-218D4E29504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51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pn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jp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4" Type="http://schemas.openxmlformats.org/officeDocument/2006/relationships/image" Target="../media/image19.gif"/><Relationship Id="rId5" Type="http://schemas.openxmlformats.org/officeDocument/2006/relationships/image" Target="../media/image20.gif"/><Relationship Id="rId6" Type="http://schemas.openxmlformats.org/officeDocument/2006/relationships/image" Target="../media/image21.gif"/><Relationship Id="rId7" Type="http://schemas.openxmlformats.org/officeDocument/2006/relationships/image" Target="../media/image22.gif"/><Relationship Id="rId8" Type="http://schemas.openxmlformats.org/officeDocument/2006/relationships/image" Target="../media/image23.gif"/><Relationship Id="rId9" Type="http://schemas.openxmlformats.org/officeDocument/2006/relationships/image" Target="../media/image24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jpeg"/><Relationship Id="rId6" Type="http://schemas.openxmlformats.org/officeDocument/2006/relationships/image" Target="../media/image14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235E0C3F-17F0-440C-8F35-007897631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395" y="365125"/>
            <a:ext cx="11214021" cy="1325563"/>
          </a:xfrm>
        </p:spPr>
        <p:txBody>
          <a:bodyPr>
            <a:normAutofit fontScale="90000"/>
          </a:bodyPr>
          <a:lstStyle/>
          <a:p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Clase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 de la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semana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del</a:t>
            </a:r>
            <a:r>
              <a:rPr lang="en-US" sz="3600" u="sng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 07 al </a:t>
            </a:r>
            <a:r>
              <a:rPr lang="en-US" sz="3600" u="sng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11 </a:t>
            </a:r>
            <a:r>
              <a:rPr lang="en-US" sz="3600" u="sng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de </a:t>
            </a:r>
            <a:r>
              <a:rPr lang="en-US" sz="3600" u="sng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septiembre</a:t>
            </a:r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en-US" sz="6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</a:br>
            <a:endParaRPr lang="en-US" sz="49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xmlns="" id="{385AA626-1758-4F0E-8312-8F0BCC541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s-CL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que hacer nada con este PPT porque </a:t>
            </a:r>
            <a:r>
              <a:rPr lang="es-CL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explicará en la clase. </a:t>
            </a:r>
          </a:p>
          <a:p>
            <a:endParaRPr lang="es-CL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CL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L" b="1" u="sng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 actividades de tarea en </a:t>
            </a:r>
            <a:r>
              <a:rPr lang="es-CL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van </a:t>
            </a:r>
            <a:r>
              <a:rPr lang="es-CL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adjuntas en un </a:t>
            </a:r>
            <a:r>
              <a:rPr lang="es-CL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 word en material académico </a:t>
            </a:r>
          </a:p>
        </p:txBody>
      </p:sp>
    </p:spTree>
    <p:extLst>
      <p:ext uri="{BB962C8B-B14F-4D97-AF65-F5344CB8AC3E}">
        <p14:creationId xmlns:p14="http://schemas.microsoft.com/office/powerpoint/2010/main" val="1827955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8AFDD72-5166-48E6-A34A-A273E622C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166" y="0"/>
            <a:ext cx="7281834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8C75ACD0-86F1-43C1-99AB-427AF71BE88A}"/>
              </a:ext>
            </a:extLst>
          </p:cNvPr>
          <p:cNvSpPr txBox="1"/>
          <p:nvPr/>
        </p:nvSpPr>
        <p:spPr>
          <a:xfrm>
            <a:off x="1" y="1635516"/>
            <a:ext cx="477462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F0"/>
                </a:solidFill>
                <a:latin typeface="Arial Rounded MT Bold" panose="020F0704030504030204" pitchFamily="34" charset="0"/>
              </a:rPr>
              <a:t>Do you have </a:t>
            </a:r>
            <a:r>
              <a:rPr lang="en-US" sz="4000" b="1" dirty="0" smtClean="0">
                <a:solidFill>
                  <a:srgbClr val="00B0F0"/>
                </a:solidFill>
                <a:latin typeface="Arial Rounded MT Bold" panose="020F0704030504030204" pitchFamily="34" charset="0"/>
              </a:rPr>
              <a:t>pets?</a:t>
            </a:r>
            <a:endParaRPr lang="en-US" sz="4000" b="1" dirty="0">
              <a:solidFill>
                <a:srgbClr val="00B0F0"/>
              </a:solidFill>
              <a:latin typeface="Arial Rounded MT Bold" panose="020F0704030504030204" pitchFamily="34" charset="0"/>
            </a:endParaRPr>
          </a:p>
          <a:p>
            <a:endParaRPr lang="en-US" sz="4000" b="1" dirty="0" smtClean="0">
              <a:solidFill>
                <a:srgbClr val="00B0F0"/>
              </a:solidFill>
              <a:latin typeface="Arial Rounded MT Bold" panose="020F0704030504030204" pitchFamily="34" charset="0"/>
            </a:endParaRPr>
          </a:p>
          <a:p>
            <a:endParaRPr lang="en-US" sz="4000" b="1" dirty="0">
              <a:solidFill>
                <a:srgbClr val="00B0F0"/>
              </a:solidFill>
              <a:latin typeface="Arial Rounded MT Bold" panose="020F0704030504030204" pitchFamily="34" charset="0"/>
            </a:endParaRPr>
          </a:p>
          <a:p>
            <a:r>
              <a:rPr lang="en-US" sz="4000" b="1" dirty="0">
                <a:solidFill>
                  <a:srgbClr val="00B0F0"/>
                </a:solidFill>
                <a:latin typeface="Arial Rounded MT Bold" panose="020F0704030504030204" pitchFamily="34" charset="0"/>
              </a:rPr>
              <a:t>What pet do you have?</a:t>
            </a:r>
          </a:p>
          <a:p>
            <a:endParaRPr lang="en-US" sz="4000" b="1" dirty="0">
              <a:solidFill>
                <a:srgbClr val="00B0F0"/>
              </a:solidFill>
              <a:latin typeface="Arial Rounded MT Bold" panose="020F0704030504030204" pitchFamily="34" charset="0"/>
            </a:endParaRPr>
          </a:p>
          <a:p>
            <a:endParaRPr lang="en-US" sz="4000" b="1" dirty="0">
              <a:solidFill>
                <a:srgbClr val="00B0F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748118" y="463176"/>
            <a:ext cx="806823" cy="3693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b="1" dirty="0" smtClean="0"/>
              <a:t>EXTRA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665563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omework">
            <a:extLst>
              <a:ext uri="{FF2B5EF4-FFF2-40B4-BE49-F238E27FC236}">
                <a16:creationId xmlns:a16="http://schemas.microsoft.com/office/drawing/2014/main" xmlns="" id="{77AB2402-8910-4C25-B28D-75001C1DE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12192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878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0940450-7D8B-4F7B-91BD-FF89E0F10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rgbClr val="00B0F0"/>
                </a:solidFill>
                <a:latin typeface="Arial Rounded MT Bold" panose="020F0704030504030204" pitchFamily="34" charset="0"/>
              </a:rPr>
              <a:t>Complete the </a:t>
            </a:r>
            <a:r>
              <a:rPr lang="en-US" sz="2400" b="1" dirty="0" smtClean="0">
                <a:solidFill>
                  <a:srgbClr val="00B0F0"/>
                </a:solidFill>
                <a:latin typeface="Arial Rounded MT Bold" panose="020F0704030504030204" pitchFamily="34" charset="0"/>
              </a:rPr>
              <a:t>worksheets </a:t>
            </a:r>
            <a:r>
              <a:rPr lang="en-US" sz="2400" b="1" dirty="0">
                <a:solidFill>
                  <a:srgbClr val="00B0F0"/>
                </a:solidFill>
                <a:latin typeface="Arial Rounded MT Bold" panose="020F0704030504030204" pitchFamily="34" charset="0"/>
              </a:rPr>
              <a:t>with the different </a:t>
            </a:r>
            <a:r>
              <a:rPr lang="en-US" sz="2400" b="1" dirty="0" smtClean="0">
                <a:solidFill>
                  <a:srgbClr val="00B0F0"/>
                </a:solidFill>
                <a:latin typeface="Arial Rounded MT Bold" panose="020F0704030504030204" pitchFamily="34" charset="0"/>
              </a:rPr>
              <a:t>PETS and WILD ANIMALS </a:t>
            </a:r>
            <a:r>
              <a:rPr lang="en-US" sz="2400" b="1" dirty="0">
                <a:solidFill>
                  <a:srgbClr val="00B0F0"/>
                </a:solidFill>
                <a:latin typeface="Arial Rounded MT Bold" panose="020F0704030504030204" pitchFamily="34" charset="0"/>
              </a:rPr>
              <a:t>you have learnt</a:t>
            </a:r>
            <a:r>
              <a:rPr lang="en-US" sz="2400" b="1" dirty="0" smtClean="0">
                <a:solidFill>
                  <a:srgbClr val="00B0F0"/>
                </a:solidFill>
                <a:latin typeface="Arial Rounded MT Bold" panose="020F0704030504030204" pitchFamily="34" charset="0"/>
              </a:rPr>
              <a:t>.</a:t>
            </a:r>
            <a:br>
              <a:rPr lang="en-US" sz="2400" b="1" dirty="0" smtClean="0">
                <a:solidFill>
                  <a:srgbClr val="00B0F0"/>
                </a:solidFill>
                <a:latin typeface="Arial Rounded MT Bold" panose="020F0704030504030204" pitchFamily="34" charset="0"/>
              </a:rPr>
            </a:br>
            <a:endParaRPr lang="en-US" sz="2400" b="1" dirty="0">
              <a:solidFill>
                <a:srgbClr val="00B0F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Imagen 2" descr="Captura de pantalla 2020-09-04 a las 11.02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53" y="1627114"/>
            <a:ext cx="6282764" cy="407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2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 descr="Captura de pantalla 2020-09-04 a las 11.02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472" y="1056712"/>
            <a:ext cx="5005294" cy="5489139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50940450-7D8B-4F7B-91BD-FF89E0F108DB}"/>
              </a:ext>
            </a:extLst>
          </p:cNvPr>
          <p:cNvSpPr txBox="1">
            <a:spLocks/>
          </p:cNvSpPr>
          <p:nvPr/>
        </p:nvSpPr>
        <p:spPr>
          <a:xfrm>
            <a:off x="676836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>
                <a:solidFill>
                  <a:srgbClr val="00B0F0"/>
                </a:solidFill>
                <a:latin typeface="Arial Rounded MT Bold" panose="020F0704030504030204" pitchFamily="34" charset="0"/>
              </a:rPr>
              <a:t>WORD SEARCH</a:t>
            </a:r>
            <a:endParaRPr lang="en-US" sz="2400" b="1" dirty="0">
              <a:solidFill>
                <a:srgbClr val="00B0F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280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09498FDE-B589-1B4C-A1FA-AD0806317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0"/>
            <a:ext cx="12134850" cy="6916869"/>
          </a:xfrm>
          <a:prstGeom prst="rect">
            <a:avLst/>
          </a:prstGeom>
          <a:ln>
            <a:solidFill>
              <a:schemeClr val="accent1"/>
            </a:solidFill>
            <a:prstDash val="solid"/>
          </a:ln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7B582A26-A246-3747-A742-19D05F62A574}"/>
              </a:ext>
            </a:extLst>
          </p:cNvPr>
          <p:cNvSpPr txBox="1"/>
          <p:nvPr/>
        </p:nvSpPr>
        <p:spPr>
          <a:xfrm>
            <a:off x="6323284" y="2895630"/>
            <a:ext cx="5324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i="1" dirty="0">
                <a:cs typeface="Arial" panose="020B0604020202020204" pitchFamily="34" charset="0"/>
              </a:rPr>
              <a:t>English </a:t>
            </a:r>
            <a:r>
              <a:rPr lang="es-CL" sz="7200" b="1" i="1" dirty="0" err="1">
                <a:cs typeface="Arial" panose="020B0604020202020204" pitchFamily="34" charset="0"/>
              </a:rPr>
              <a:t>Class</a:t>
            </a:r>
            <a:r>
              <a:rPr lang="es-CL" sz="7200" b="1" i="1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67A22038-6A2C-A245-B9E9-98ACED428023}"/>
              </a:ext>
            </a:extLst>
          </p:cNvPr>
          <p:cNvSpPr txBox="1"/>
          <p:nvPr/>
        </p:nvSpPr>
        <p:spPr>
          <a:xfrm>
            <a:off x="6323284" y="3968101"/>
            <a:ext cx="3470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cs typeface="Arial" panose="020B0604020202020204" pitchFamily="34" charset="0"/>
              </a:rPr>
              <a:t>Second grade 2020</a:t>
            </a: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xmlns="" id="{AA52EE6E-3616-0B45-8602-9A2065049590}"/>
              </a:ext>
            </a:extLst>
          </p:cNvPr>
          <p:cNvCxnSpPr>
            <a:cxnSpLocks/>
          </p:cNvCxnSpPr>
          <p:nvPr/>
        </p:nvCxnSpPr>
        <p:spPr>
          <a:xfrm>
            <a:off x="6428539" y="3968101"/>
            <a:ext cx="28103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xmlns="" id="{F0668284-227B-F944-AD82-9A9F0979470A}"/>
              </a:ext>
            </a:extLst>
          </p:cNvPr>
          <p:cNvCxnSpPr>
            <a:cxnSpLocks/>
          </p:cNvCxnSpPr>
          <p:nvPr/>
        </p:nvCxnSpPr>
        <p:spPr>
          <a:xfrm>
            <a:off x="6096000" y="2571082"/>
            <a:ext cx="0" cy="19403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4696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0" y="1960057"/>
            <a:ext cx="11684515" cy="4677397"/>
          </a:xfrm>
        </p:spPr>
        <p:txBody>
          <a:bodyPr>
            <a:normAutofit/>
          </a:bodyPr>
          <a:lstStyle/>
          <a:p>
            <a:endParaRPr lang="es-ES" dirty="0" smtClean="0"/>
          </a:p>
          <a:p>
            <a:pPr marL="122371" indent="0">
              <a:lnSpc>
                <a:spcPct val="160000"/>
              </a:lnSpc>
              <a:buNone/>
            </a:pPr>
            <a:endParaRPr lang="es-ES" dirty="0" smtClean="0"/>
          </a:p>
          <a:p>
            <a:pPr>
              <a:lnSpc>
                <a:spcPct val="160000"/>
              </a:lnSpc>
            </a:pPr>
            <a:endParaRPr lang="es-ES" dirty="0"/>
          </a:p>
        </p:txBody>
      </p:sp>
      <p:pic>
        <p:nvPicPr>
          <p:cNvPr id="4" name="Google Shape;98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55266" y="-213787"/>
            <a:ext cx="1592323" cy="1276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 descr="Captura de pantalla 2020-05-24 a las 19.44.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079" y="2928424"/>
            <a:ext cx="1884908" cy="1957341"/>
          </a:xfrm>
          <a:prstGeom prst="rect">
            <a:avLst/>
          </a:prstGeom>
        </p:spPr>
      </p:pic>
      <p:pic>
        <p:nvPicPr>
          <p:cNvPr id="9" name="Imagen 8" descr="Captura de pantalla 2020-05-24 a las 19.57.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967" y="3033209"/>
            <a:ext cx="3139099" cy="1699188"/>
          </a:xfrm>
          <a:prstGeom prst="rect">
            <a:avLst/>
          </a:prstGeom>
        </p:spPr>
      </p:pic>
      <p:pic>
        <p:nvPicPr>
          <p:cNvPr id="10" name="Imagen 9" descr="Captura de pantalla 2020-05-27 a las 21.59.2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10" y="119530"/>
            <a:ext cx="8534400" cy="1498600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CB33C8B1-3CC0-4C88-BF1F-BEB57FB82BDF}"/>
              </a:ext>
            </a:extLst>
          </p:cNvPr>
          <p:cNvSpPr txBox="1">
            <a:spLocks/>
          </p:cNvSpPr>
          <p:nvPr/>
        </p:nvSpPr>
        <p:spPr>
          <a:xfrm>
            <a:off x="3599561" y="1485743"/>
            <a:ext cx="10515600" cy="882306"/>
          </a:xfrm>
          <a:prstGeom prst="rect">
            <a:avLst/>
          </a:prstGeom>
        </p:spPr>
        <p:txBody>
          <a:bodyPr vert="horz" lIns="76807" tIns="38403" rIns="76807" bIns="3840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 smtClean="0">
                <a:solidFill>
                  <a:schemeClr val="accent1"/>
                </a:solidFill>
                <a:latin typeface="Gill Sans Ultra Bold Condensed" panose="020B0A06020104020203" pitchFamily="34" charset="0"/>
              </a:rPr>
              <a:t> </a:t>
            </a:r>
            <a:endParaRPr lang="en-US" sz="3300" dirty="0">
              <a:solidFill>
                <a:schemeClr val="accent1"/>
              </a:solidFill>
              <a:latin typeface="Gill Sans Ultra Bold Condensed" panose="020B0A06020104020203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5B481755-4624-D14C-AF33-50E3437E20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483412"/>
            <a:ext cx="12192000" cy="137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18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5B481755-4624-D14C-AF33-50E3437E2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83412"/>
            <a:ext cx="12192000" cy="137458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9EE39B21-AC1E-3242-A1EE-8F0584BFC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463606" cy="1404471"/>
          </a:xfrm>
          <a:prstGeom prst="rect">
            <a:avLst/>
          </a:prstGeom>
        </p:spPr>
      </p:pic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CEEE99E5-D984-41CE-A889-CD977F64B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1983" y="0"/>
            <a:ext cx="8922185" cy="4351338"/>
          </a:xfrm>
        </p:spPr>
        <p:txBody>
          <a:bodyPr/>
          <a:lstStyle/>
          <a:p>
            <a:pPr marL="0" indent="0">
              <a:buNone/>
            </a:pPr>
            <a:endParaRPr lang="en-US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b="1" u="sng" dirty="0" smtClean="0">
                <a:solidFill>
                  <a:srgbClr val="3366FF"/>
                </a:solidFill>
              </a:rPr>
              <a:t>OBJECTIVE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: Identify animals to talk about them. </a:t>
            </a:r>
          </a:p>
        </p:txBody>
      </p:sp>
      <p:pic>
        <p:nvPicPr>
          <p:cNvPr id="9" name="Picture 2" descr="Bharat Book Bureau on Twitter: &quot;Europe Pet Market- Europe PET market report  predicts the market to proliferate at a CAGR of 6.51% in terms of value and  a CAGR of 5.6% in">
            <a:extLst>
              <a:ext uri="{FF2B5EF4-FFF2-40B4-BE49-F238E27FC236}">
                <a16:creationId xmlns:a16="http://schemas.microsoft.com/office/drawing/2014/main" xmlns="" id="{216461FE-91E9-416D-8716-B882DB41F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738" y="2032000"/>
            <a:ext cx="6824177" cy="379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923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297219" y="2700561"/>
            <a:ext cx="6593520" cy="929857"/>
          </a:xfrm>
          <a:prstGeom prst="rect">
            <a:avLst/>
          </a:prstGeom>
        </p:spPr>
        <p:txBody>
          <a:bodyPr wrap="square" lIns="97905" tIns="48952" rIns="97905" bIns="48952">
            <a:spAutoFit/>
          </a:bodyPr>
          <a:lstStyle/>
          <a:p>
            <a:endParaRPr lang="es-ES" dirty="0"/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4029374" y="0"/>
            <a:ext cx="4092093" cy="1022190"/>
          </a:xfrm>
          <a:prstGeom prst="rect">
            <a:avLst/>
          </a:prstGeom>
          <a:noFill/>
        </p:spPr>
        <p:txBody>
          <a:bodyPr wrap="square" lIns="97905" tIns="48952" rIns="97905" bIns="48952" rtlCol="0">
            <a:spAutoFit/>
          </a:bodyPr>
          <a:lstStyle/>
          <a:p>
            <a:r>
              <a:rPr lang="es-ES" sz="3000" dirty="0" smtClean="0">
                <a:solidFill>
                  <a:srgbClr val="3366FF"/>
                </a:solidFill>
                <a:latin typeface="Cooper Black"/>
                <a:cs typeface="Cooper Black"/>
              </a:rPr>
              <a:t>         </a:t>
            </a:r>
            <a:r>
              <a:rPr lang="es-ES" sz="3000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ANIMAL</a:t>
            </a:r>
          </a:p>
          <a:p>
            <a:r>
              <a:rPr lang="es-ES" sz="3000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CLASSIFICATION</a:t>
            </a:r>
            <a:endParaRPr lang="es-ES" sz="3000" dirty="0">
              <a:solidFill>
                <a:srgbClr val="3366FF"/>
              </a:solidFill>
              <a:latin typeface="Cooper Black"/>
              <a:cs typeface="Cooper Black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944136" y="1481541"/>
            <a:ext cx="3276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PETS</a:t>
            </a:r>
            <a:endParaRPr lang="es-ES" sz="2400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7557040" y="1552090"/>
            <a:ext cx="3355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WILD ANIMALS</a:t>
            </a:r>
            <a:endParaRPr lang="es-ES" sz="2400" b="1" dirty="0"/>
          </a:p>
        </p:txBody>
      </p:sp>
      <p:pic>
        <p:nvPicPr>
          <p:cNvPr id="9" name="Imagen 8" descr="Captura de pantalla 2020-08-27 a las 19.22.4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33" y="1505056"/>
            <a:ext cx="622013" cy="437227"/>
          </a:xfrm>
          <a:prstGeom prst="rect">
            <a:avLst/>
          </a:prstGeom>
        </p:spPr>
      </p:pic>
      <p:pic>
        <p:nvPicPr>
          <p:cNvPr id="11" name="Imagen 10" descr="Captura de pantalla 2020-08-27 a las 19.23.5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544" y="1526427"/>
            <a:ext cx="699275" cy="531267"/>
          </a:xfrm>
          <a:prstGeom prst="rect">
            <a:avLst/>
          </a:prstGeom>
        </p:spPr>
      </p:pic>
      <p:pic>
        <p:nvPicPr>
          <p:cNvPr id="12" name="Imagen 11" descr="Captura de pantalla 2020-08-27 a las 19.20.4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267" y="1299252"/>
            <a:ext cx="1360441" cy="897101"/>
          </a:xfrm>
          <a:prstGeom prst="rect">
            <a:avLst/>
          </a:prstGeom>
        </p:spPr>
      </p:pic>
      <p:pic>
        <p:nvPicPr>
          <p:cNvPr id="13" name="Imagen 12" descr="Captura de pantalla 2020-08-27 a las 19.19.3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72" y="1248448"/>
            <a:ext cx="1254280" cy="992728"/>
          </a:xfrm>
          <a:prstGeom prst="rect">
            <a:avLst/>
          </a:prstGeom>
        </p:spPr>
      </p:pic>
      <p:cxnSp>
        <p:nvCxnSpPr>
          <p:cNvPr id="15" name="Conector recto 14"/>
          <p:cNvCxnSpPr/>
          <p:nvPr/>
        </p:nvCxnSpPr>
        <p:spPr>
          <a:xfrm>
            <a:off x="5487477" y="1034726"/>
            <a:ext cx="0" cy="582327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 flipV="1">
            <a:off x="1" y="2457475"/>
            <a:ext cx="12041095" cy="117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Imagen 17" descr="downloa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51" y="2708029"/>
            <a:ext cx="1801491" cy="1571974"/>
          </a:xfrm>
          <a:prstGeom prst="rect">
            <a:avLst/>
          </a:prstGeom>
        </p:spPr>
      </p:pic>
      <p:pic>
        <p:nvPicPr>
          <p:cNvPr id="19" name="Imagen 18" descr="image_processing20200410-19251-mg84tc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474" y="2646586"/>
            <a:ext cx="3653092" cy="2020617"/>
          </a:xfrm>
          <a:prstGeom prst="rect">
            <a:avLst/>
          </a:prstGeom>
        </p:spPr>
      </p:pic>
      <p:pic>
        <p:nvPicPr>
          <p:cNvPr id="22" name="Imagen 21" descr="70642c53a89d2a9e66d72ab6c78dc703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317" y="5103082"/>
            <a:ext cx="1613009" cy="1407717"/>
          </a:xfrm>
          <a:prstGeom prst="rect">
            <a:avLst/>
          </a:prstGeom>
        </p:spPr>
      </p:pic>
      <p:pic>
        <p:nvPicPr>
          <p:cNvPr id="23" name="Imagen 22" descr="clipart-tiger-real-2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470" y="4826000"/>
            <a:ext cx="4377766" cy="1883279"/>
          </a:xfrm>
          <a:prstGeom prst="rect">
            <a:avLst/>
          </a:prstGeom>
        </p:spPr>
      </p:pic>
      <p:cxnSp>
        <p:nvCxnSpPr>
          <p:cNvPr id="27" name="Conector recto 26"/>
          <p:cNvCxnSpPr/>
          <p:nvPr/>
        </p:nvCxnSpPr>
        <p:spPr>
          <a:xfrm>
            <a:off x="0" y="1034726"/>
            <a:ext cx="12192000" cy="117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0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29AAC1D-3042-4EA3-9FB3-739BA5D4A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832" y="44894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rial Rounded MT Bold" panose="020F0704030504030204" pitchFamily="34" charset="0"/>
              </a:rPr>
              <a:t>Vocabulary: </a:t>
            </a:r>
            <a:r>
              <a:rPr lang="en-US" b="1" dirty="0" smtClean="0">
                <a:solidFill>
                  <a:srgbClr val="3366FF"/>
                </a:solidFill>
                <a:latin typeface="Arial Rounded MT Bold" panose="020F0704030504030204" pitchFamily="34" charset="0"/>
              </a:rPr>
              <a:t>PETS</a:t>
            </a:r>
            <a:endParaRPr lang="en-US" b="1" dirty="0">
              <a:solidFill>
                <a:srgbClr val="3366FF"/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xmlns="" id="{4703DF3A-1458-4749-9373-7E7922C78E9F}"/>
              </a:ext>
            </a:extLst>
          </p:cNvPr>
          <p:cNvCxnSpPr/>
          <p:nvPr/>
        </p:nvCxnSpPr>
        <p:spPr>
          <a:xfrm>
            <a:off x="7142883" y="1054678"/>
            <a:ext cx="1246909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A6F67FB9-692B-4357-A50E-75DDA53E59C9}"/>
              </a:ext>
            </a:extLst>
          </p:cNvPr>
          <p:cNvSpPr txBox="1"/>
          <p:nvPr/>
        </p:nvSpPr>
        <p:spPr>
          <a:xfrm>
            <a:off x="3633354" y="3136612"/>
            <a:ext cx="2462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Arial Rounded MT Bold" panose="020F0704030504030204" pitchFamily="34" charset="0"/>
              </a:rPr>
              <a:t>dog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BD0F25D6-2107-4FE4-962A-951E15140EAD}"/>
              </a:ext>
            </a:extLst>
          </p:cNvPr>
          <p:cNvSpPr txBox="1"/>
          <p:nvPr/>
        </p:nvSpPr>
        <p:spPr>
          <a:xfrm>
            <a:off x="1043810" y="3105081"/>
            <a:ext cx="2462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Arial Rounded MT Bold" panose="020F0704030504030204" pitchFamily="34" charset="0"/>
              </a:rPr>
              <a:t>puppy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90DD6C81-6080-432D-9483-94369D83E352}"/>
              </a:ext>
            </a:extLst>
          </p:cNvPr>
          <p:cNvSpPr txBox="1"/>
          <p:nvPr/>
        </p:nvSpPr>
        <p:spPr>
          <a:xfrm>
            <a:off x="6464877" y="3136611"/>
            <a:ext cx="2462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B0F0"/>
                </a:solidFill>
                <a:latin typeface="Arial Rounded MT Bold" panose="020F0704030504030204" pitchFamily="34" charset="0"/>
              </a:rPr>
              <a:t>kitten</a:t>
            </a:r>
            <a:endParaRPr lang="en-US" sz="3200" dirty="0">
              <a:solidFill>
                <a:srgbClr val="00B0F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2BF3FD9F-E201-4A18-A5EF-C8B50438A1E6}"/>
              </a:ext>
            </a:extLst>
          </p:cNvPr>
          <p:cNvSpPr txBox="1"/>
          <p:nvPr/>
        </p:nvSpPr>
        <p:spPr>
          <a:xfrm>
            <a:off x="9494306" y="3060408"/>
            <a:ext cx="2462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Arial Rounded MT Bold" panose="020F0704030504030204" pitchFamily="34" charset="0"/>
              </a:rPr>
              <a:t>cat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9B4B44D1-00FD-4EB1-87EA-C314FFE2A59F}"/>
              </a:ext>
            </a:extLst>
          </p:cNvPr>
          <p:cNvSpPr txBox="1"/>
          <p:nvPr/>
        </p:nvSpPr>
        <p:spPr>
          <a:xfrm>
            <a:off x="1043810" y="5950934"/>
            <a:ext cx="2462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Arial Rounded MT Bold" panose="020F0704030504030204" pitchFamily="34" charset="0"/>
              </a:rPr>
              <a:t>birds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1BC77CA2-12BD-44E8-A6D1-7BBF7C9B62D5}"/>
              </a:ext>
            </a:extLst>
          </p:cNvPr>
          <p:cNvSpPr txBox="1"/>
          <p:nvPr/>
        </p:nvSpPr>
        <p:spPr>
          <a:xfrm>
            <a:off x="3880311" y="5950934"/>
            <a:ext cx="2462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Arial Rounded MT Bold" panose="020F0704030504030204" pitchFamily="34" charset="0"/>
              </a:rPr>
              <a:t>fish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B1F7D20B-1D30-468F-A956-11F413E9B492}"/>
              </a:ext>
            </a:extLst>
          </p:cNvPr>
          <p:cNvSpPr txBox="1"/>
          <p:nvPr/>
        </p:nvSpPr>
        <p:spPr>
          <a:xfrm>
            <a:off x="6567054" y="5992497"/>
            <a:ext cx="2462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Arial Rounded MT Bold" panose="020F0704030504030204" pitchFamily="34" charset="0"/>
              </a:rPr>
              <a:t>rabbit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8A358FBB-4A98-46E6-9030-44F6B1D2219E}"/>
              </a:ext>
            </a:extLst>
          </p:cNvPr>
          <p:cNvSpPr txBox="1"/>
          <p:nvPr/>
        </p:nvSpPr>
        <p:spPr>
          <a:xfrm>
            <a:off x="9376928" y="5997915"/>
            <a:ext cx="2462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Arial Rounded MT Bold" panose="020F0704030504030204" pitchFamily="34" charset="0"/>
              </a:rPr>
              <a:t>turtle</a:t>
            </a:r>
          </a:p>
        </p:txBody>
      </p:sp>
      <p:pic>
        <p:nvPicPr>
          <p:cNvPr id="4100" name="Picture 4" descr="Pin en Animalia Kawaii">
            <a:extLst>
              <a:ext uri="{FF2B5EF4-FFF2-40B4-BE49-F238E27FC236}">
                <a16:creationId xmlns:a16="http://schemas.microsoft.com/office/drawing/2014/main" xmlns="" id="{9845199C-3D5F-4CB9-AB44-AFBC4F1E3F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957" y="4186319"/>
            <a:ext cx="1802648" cy="180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uppy gif | Perros, Animales, Humor de perros">
            <a:extLst>
              <a:ext uri="{FF2B5EF4-FFF2-40B4-BE49-F238E27FC236}">
                <a16:creationId xmlns:a16="http://schemas.microsoft.com/office/drawing/2014/main" xmlns="" id="{FBE385D5-1ACF-4832-98F3-3641633755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33" y="1459087"/>
            <a:ext cx="2093596" cy="170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o GIFs - Get the best GIF on GIPHY">
            <a:extLst>
              <a:ext uri="{FF2B5EF4-FFF2-40B4-BE49-F238E27FC236}">
                <a16:creationId xmlns:a16="http://schemas.microsoft.com/office/drawing/2014/main" xmlns="" id="{59C2DA4B-C071-4F22-8D71-91B44CF625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554" y="1459087"/>
            <a:ext cx="1917210" cy="172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Kitty GIFs | Tenor">
            <a:extLst>
              <a:ext uri="{FF2B5EF4-FFF2-40B4-BE49-F238E27FC236}">
                <a16:creationId xmlns:a16="http://schemas.microsoft.com/office/drawing/2014/main" xmlns="" id="{72F63C89-AE0A-440F-BE40-8B24C4F602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592" y="1459088"/>
            <a:ext cx="2127926" cy="172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gato Gif 35 - nuevos emojis, gif, pegatinas de forma gratuita en  123emoji.com">
            <a:extLst>
              <a:ext uri="{FF2B5EF4-FFF2-40B4-BE49-F238E27FC236}">
                <a16:creationId xmlns:a16="http://schemas.microsoft.com/office/drawing/2014/main" xmlns="" id="{8FDCD48E-9136-471B-886F-8BB2F17409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633" y="1463293"/>
            <a:ext cx="2727763" cy="170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Birds GIF - Birds - Descubre &amp; Comparte GIFs">
            <a:extLst>
              <a:ext uri="{FF2B5EF4-FFF2-40B4-BE49-F238E27FC236}">
                <a16:creationId xmlns:a16="http://schemas.microsoft.com/office/drawing/2014/main" xmlns="" id="{59C7BD00-4A22-4EB9-AF3F-5257A4194A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33" y="4077786"/>
            <a:ext cx="2093596" cy="185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You Know It Fish GIF - YouKnowIt Fish Wink - Descubre &amp; Comparte GIFs">
            <a:extLst>
              <a:ext uri="{FF2B5EF4-FFF2-40B4-BE49-F238E27FC236}">
                <a16:creationId xmlns:a16="http://schemas.microsoft.com/office/drawing/2014/main" xmlns="" id="{8203E2F2-CBF2-45B8-AFD6-2411D555FC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237" y="4080390"/>
            <a:ext cx="2461193" cy="185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Pin von Stephanie Kirk auf Too Cute | Niedliche schildkröten,  Babyschildkröten, Ausgestopftes tier">
            <a:extLst>
              <a:ext uri="{FF2B5EF4-FFF2-40B4-BE49-F238E27FC236}">
                <a16:creationId xmlns:a16="http://schemas.microsoft.com/office/drawing/2014/main" xmlns="" id="{19B06B9B-7461-4B9D-9289-C9659E888E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699" y="4115956"/>
            <a:ext cx="2849102" cy="191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222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29AAC1D-3042-4EA3-9FB3-739BA5D4A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832" y="44894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rial Rounded MT Bold" panose="020F0704030504030204" pitchFamily="34" charset="0"/>
              </a:rPr>
              <a:t>Vocabulary: </a:t>
            </a:r>
            <a:r>
              <a:rPr lang="en-US" b="1" dirty="0" smtClean="0">
                <a:solidFill>
                  <a:srgbClr val="3366FF"/>
                </a:solidFill>
                <a:latin typeface="Arial Rounded MT Bold" panose="020F0704030504030204" pitchFamily="34" charset="0"/>
              </a:rPr>
              <a:t>WILD ANIMALS</a:t>
            </a:r>
            <a:endParaRPr lang="en-US" b="1" dirty="0">
              <a:solidFill>
                <a:srgbClr val="3366FF"/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xmlns="" id="{4703DF3A-1458-4749-9373-7E7922C78E9F}"/>
              </a:ext>
            </a:extLst>
          </p:cNvPr>
          <p:cNvCxnSpPr/>
          <p:nvPr/>
        </p:nvCxnSpPr>
        <p:spPr>
          <a:xfrm>
            <a:off x="5752353" y="1045882"/>
            <a:ext cx="4034118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A6F67FB9-692B-4357-A50E-75DDA53E59C9}"/>
              </a:ext>
            </a:extLst>
          </p:cNvPr>
          <p:cNvSpPr txBox="1"/>
          <p:nvPr/>
        </p:nvSpPr>
        <p:spPr>
          <a:xfrm>
            <a:off x="3633354" y="3136612"/>
            <a:ext cx="2462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B0F0"/>
                </a:solidFill>
                <a:latin typeface="Arial Rounded MT Bold" panose="020F0704030504030204" pitchFamily="34" charset="0"/>
              </a:rPr>
              <a:t>snake</a:t>
            </a:r>
            <a:endParaRPr lang="en-US" sz="3200" dirty="0">
              <a:solidFill>
                <a:srgbClr val="00B0F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BD0F25D6-2107-4FE4-962A-951E15140EAD}"/>
              </a:ext>
            </a:extLst>
          </p:cNvPr>
          <p:cNvSpPr txBox="1"/>
          <p:nvPr/>
        </p:nvSpPr>
        <p:spPr>
          <a:xfrm>
            <a:off x="894398" y="3105081"/>
            <a:ext cx="2462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B0F0"/>
                </a:solidFill>
                <a:latin typeface="Arial Rounded MT Bold" panose="020F0704030504030204" pitchFamily="34" charset="0"/>
              </a:rPr>
              <a:t>zebra</a:t>
            </a:r>
            <a:endParaRPr lang="en-US" sz="3200" dirty="0">
              <a:solidFill>
                <a:srgbClr val="00B0F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90DD6C81-6080-432D-9483-94369D83E352}"/>
              </a:ext>
            </a:extLst>
          </p:cNvPr>
          <p:cNvSpPr txBox="1"/>
          <p:nvPr/>
        </p:nvSpPr>
        <p:spPr>
          <a:xfrm>
            <a:off x="6569465" y="3151553"/>
            <a:ext cx="2462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B0F0"/>
                </a:solidFill>
                <a:latin typeface="Arial Rounded MT Bold" panose="020F0704030504030204" pitchFamily="34" charset="0"/>
              </a:rPr>
              <a:t>tiger</a:t>
            </a:r>
            <a:endParaRPr lang="en-US" sz="3200" dirty="0">
              <a:solidFill>
                <a:srgbClr val="00B0F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2BF3FD9F-E201-4A18-A5EF-C8B50438A1E6}"/>
              </a:ext>
            </a:extLst>
          </p:cNvPr>
          <p:cNvSpPr txBox="1"/>
          <p:nvPr/>
        </p:nvSpPr>
        <p:spPr>
          <a:xfrm>
            <a:off x="9285130" y="3135114"/>
            <a:ext cx="2462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B0F0"/>
                </a:solidFill>
                <a:latin typeface="Arial Rounded MT Bold" panose="020F0704030504030204" pitchFamily="34" charset="0"/>
              </a:rPr>
              <a:t>elephant</a:t>
            </a:r>
            <a:endParaRPr lang="en-US" sz="3200" dirty="0">
              <a:solidFill>
                <a:srgbClr val="00B0F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9B4B44D1-00FD-4EB1-87EA-C314FFE2A59F}"/>
              </a:ext>
            </a:extLst>
          </p:cNvPr>
          <p:cNvSpPr txBox="1"/>
          <p:nvPr/>
        </p:nvSpPr>
        <p:spPr>
          <a:xfrm>
            <a:off x="1043810" y="5950934"/>
            <a:ext cx="2462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B0F0"/>
                </a:solidFill>
                <a:latin typeface="Arial Rounded MT Bold" panose="020F0704030504030204" pitchFamily="34" charset="0"/>
              </a:rPr>
              <a:t>gorilla</a:t>
            </a:r>
            <a:endParaRPr lang="en-US" sz="3200" dirty="0">
              <a:solidFill>
                <a:srgbClr val="00B0F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1BC77CA2-12BD-44E8-A6D1-7BBF7C9B62D5}"/>
              </a:ext>
            </a:extLst>
          </p:cNvPr>
          <p:cNvSpPr txBox="1"/>
          <p:nvPr/>
        </p:nvSpPr>
        <p:spPr>
          <a:xfrm>
            <a:off x="3641252" y="5965875"/>
            <a:ext cx="2462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B0F0"/>
                </a:solidFill>
                <a:latin typeface="Arial Rounded MT Bold" panose="020F0704030504030204" pitchFamily="34" charset="0"/>
              </a:rPr>
              <a:t>monkey</a:t>
            </a:r>
            <a:endParaRPr lang="en-US" sz="3200" dirty="0">
              <a:solidFill>
                <a:srgbClr val="00B0F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B1F7D20B-1D30-468F-A956-11F413E9B492}"/>
              </a:ext>
            </a:extLst>
          </p:cNvPr>
          <p:cNvSpPr txBox="1"/>
          <p:nvPr/>
        </p:nvSpPr>
        <p:spPr>
          <a:xfrm>
            <a:off x="6327995" y="6007438"/>
            <a:ext cx="2462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B0F0"/>
                </a:solidFill>
                <a:latin typeface="Arial Rounded MT Bold" panose="020F0704030504030204" pitchFamily="34" charset="0"/>
              </a:rPr>
              <a:t>dolphin</a:t>
            </a:r>
            <a:endParaRPr lang="en-US" sz="3200" dirty="0">
              <a:solidFill>
                <a:srgbClr val="00B0F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8A358FBB-4A98-46E6-9030-44F6B1D2219E}"/>
              </a:ext>
            </a:extLst>
          </p:cNvPr>
          <p:cNvSpPr txBox="1"/>
          <p:nvPr/>
        </p:nvSpPr>
        <p:spPr>
          <a:xfrm>
            <a:off x="9376928" y="5997915"/>
            <a:ext cx="2462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B0F0"/>
                </a:solidFill>
                <a:latin typeface="Arial Rounded MT Bold" panose="020F0704030504030204" pitchFamily="34" charset="0"/>
              </a:rPr>
              <a:t>whale</a:t>
            </a:r>
            <a:endParaRPr lang="en-US" sz="3200" dirty="0">
              <a:solidFill>
                <a:srgbClr val="00B0F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Imagen 4" descr="Captura de pantalla 2020-09-03 a las 11.45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647" y="1111937"/>
            <a:ext cx="1576668" cy="2110127"/>
          </a:xfrm>
          <a:prstGeom prst="rect">
            <a:avLst/>
          </a:prstGeom>
        </p:spPr>
      </p:pic>
      <p:pic>
        <p:nvPicPr>
          <p:cNvPr id="17" name="Imagen 16" descr="image_processing20200410-24721-1slors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941" y="4282875"/>
            <a:ext cx="2359703" cy="1424656"/>
          </a:xfrm>
          <a:prstGeom prst="rect">
            <a:avLst/>
          </a:prstGeom>
        </p:spPr>
      </p:pic>
      <p:pic>
        <p:nvPicPr>
          <p:cNvPr id="18" name="Imagen 17" descr="downloa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226" y="4462184"/>
            <a:ext cx="2012950" cy="1322588"/>
          </a:xfrm>
          <a:prstGeom prst="rect">
            <a:avLst/>
          </a:prstGeom>
        </p:spPr>
      </p:pic>
      <p:pic>
        <p:nvPicPr>
          <p:cNvPr id="19" name="Imagen 18" descr="unnamed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179" y="3950447"/>
            <a:ext cx="2011082" cy="2011082"/>
          </a:xfrm>
          <a:prstGeom prst="rect">
            <a:avLst/>
          </a:prstGeom>
        </p:spPr>
      </p:pic>
      <p:pic>
        <p:nvPicPr>
          <p:cNvPr id="20" name="Imagen 19" descr="image_processing20200410-19251-mg84tc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344" y="1389529"/>
            <a:ext cx="2144186" cy="1581337"/>
          </a:xfrm>
          <a:prstGeom prst="rect">
            <a:avLst/>
          </a:prstGeom>
        </p:spPr>
      </p:pic>
      <p:pic>
        <p:nvPicPr>
          <p:cNvPr id="23" name="Imagen 22" descr="Captura de pantalla 2020-09-03 a las 12.01.1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919" y="1553882"/>
            <a:ext cx="1930400" cy="1434353"/>
          </a:xfrm>
          <a:prstGeom prst="rect">
            <a:avLst/>
          </a:prstGeom>
        </p:spPr>
      </p:pic>
      <p:pic>
        <p:nvPicPr>
          <p:cNvPr id="24" name="Imagen 23" descr="Captura de pantalla 2020-09-03 a las 11.54.47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941294"/>
            <a:ext cx="1818420" cy="2076824"/>
          </a:xfrm>
          <a:prstGeom prst="rect">
            <a:avLst/>
          </a:prstGeom>
        </p:spPr>
      </p:pic>
      <p:pic>
        <p:nvPicPr>
          <p:cNvPr id="25" name="Imagen 24" descr="Captura de pantalla 2020-09-03 a las 11.54.3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67" y="4021417"/>
            <a:ext cx="20701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830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62885" y="1274571"/>
            <a:ext cx="107094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Listen and </a:t>
            </a:r>
            <a:r>
              <a:rPr lang="es-E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</a:t>
            </a:r>
            <a:r>
              <a:rPr lang="es-E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uess</a:t>
            </a:r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</a:t>
            </a:r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animal’s</a:t>
            </a:r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sounds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82" y="2197901"/>
            <a:ext cx="3482201" cy="261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704" y="2747381"/>
            <a:ext cx="3977268" cy="223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0791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727067" y="1138535"/>
            <a:ext cx="106040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Look and </a:t>
            </a:r>
            <a:r>
              <a:rPr lang="es-E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guess</a:t>
            </a:r>
            <a:r>
              <a:rPr lang="es-E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s-E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</a:t>
            </a:r>
            <a:r>
              <a:rPr lang="es-E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s-E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animal’s</a:t>
            </a:r>
            <a:r>
              <a:rPr lang="es-E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s-E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shadow</a:t>
            </a:r>
            <a:endParaRPr lang="es-E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312" y="2386361"/>
            <a:ext cx="2689665" cy="2457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727" y="2497801"/>
            <a:ext cx="3233854" cy="2924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257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2285</TotalTime>
  <Words>152</Words>
  <Application>Microsoft Macintosh PowerPoint</Application>
  <PresentationFormat>Personalizado</PresentationFormat>
  <Paragraphs>47</Paragraphs>
  <Slides>13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4" baseType="lpstr">
      <vt:lpstr>Tema de Office</vt:lpstr>
      <vt:lpstr>Clase de la semana del 07 al 11 de septiembre </vt:lpstr>
      <vt:lpstr>Presentación de PowerPoint</vt:lpstr>
      <vt:lpstr>Presentación de PowerPoint</vt:lpstr>
      <vt:lpstr>Presentación de PowerPoint</vt:lpstr>
      <vt:lpstr>Presentación de PowerPoint</vt:lpstr>
      <vt:lpstr>Vocabulary: PETS</vt:lpstr>
      <vt:lpstr>Vocabulary: WILD ANIMALS</vt:lpstr>
      <vt:lpstr>Presentación de PowerPoint</vt:lpstr>
      <vt:lpstr>Presentación de PowerPoint</vt:lpstr>
      <vt:lpstr>Presentación de PowerPoint</vt:lpstr>
      <vt:lpstr>Presentación de PowerPoint</vt:lpstr>
      <vt:lpstr>Complete the worksheets with the different PETS and WILD ANIMALS you have learnt. 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Clase de la semana del 17 al 21 de agosto</dc:title>
  <dc:creator>Cesar Ferrada Ubilla</dc:creator>
  <cp:lastModifiedBy>Giovanna Cima</cp:lastModifiedBy>
  <cp:revision>50</cp:revision>
  <dcterms:created xsi:type="dcterms:W3CDTF">2020-08-26T19:51:38Z</dcterms:created>
  <dcterms:modified xsi:type="dcterms:W3CDTF">2020-09-04T14:08:50Z</dcterms:modified>
</cp:coreProperties>
</file>