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7" r:id="rId3"/>
    <p:sldId id="316" r:id="rId4"/>
    <p:sldId id="294" r:id="rId5"/>
    <p:sldId id="303" r:id="rId6"/>
    <p:sldId id="304" r:id="rId7"/>
    <p:sldId id="302" r:id="rId8"/>
    <p:sldId id="308" r:id="rId9"/>
    <p:sldId id="309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5030E-BAA8-47ED-A5E7-5E2E40DF6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9FC48A-C270-4A33-BC54-AB875DD23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32AC4-6E0E-4C31-A895-6D29DEF6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4066D-C670-44A9-93F5-CC0982F9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6C4F91-78E4-4479-83DD-82AB9216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41E76-78DF-4874-898D-9B287347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D03178-3868-4B7F-8BE4-946414384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A4BFE-FF62-40C7-976A-72F1945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CA3F2-CF0F-462E-9BAC-CD566518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2C3322-A6FE-4CF7-9D4C-E41421D0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BC57BE-8107-450C-B05D-FA0D744BC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91590C-7EAD-461E-8C59-D22F7B5DF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54620-5B82-4888-B94A-91C828F3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A3E464-44EE-4B82-A5C4-436898EE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D3F0B-062D-410E-A040-5526FCA1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4B69-B9CC-4849-AC06-C0D4D865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0C010F-21AF-4C1D-A010-1C5D6F6E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CDFC8-D704-4853-9146-C327F5E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CADCA-CB67-4814-99C6-5A59B1C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CF1C8-FC5F-42B0-B456-CD058D8E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46901-2ECF-4E67-AABA-0E0F36D8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A32AB-E543-4D50-AC89-8BFFFDA3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8BBA5A-9317-402D-89DA-8107B86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863B50-C73C-4413-830D-7A02F915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5DF44-A010-43A9-B377-A16CEFF3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9AD63-493F-48F7-8DA5-C8621496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382A3-225A-4A12-8887-EBF16C0BA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09683-7D8C-4749-83D2-0561808EC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42CCC7-294A-49BF-BD0C-BEE35D98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834FE-92FD-4102-9E36-45D9E377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0E155A-631D-4F60-936C-A4B0C599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549A6-CD1A-49C9-8717-F9294CD9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89FB44-29EF-4976-94A8-27E242344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19E1A2-8723-41E7-86F5-01FFEAE2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2A6301-79A4-4E84-9A60-3A15A3ECD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284863-6DA9-417F-B099-D39E4CA48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369F70-89CC-4873-907A-E42B17BD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A6D2A3-962E-43D6-8C09-92395854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64B53C-40F0-4BBD-B212-2E5C3886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CB314-FA29-4B38-8786-3A2D527B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44174A-850E-4864-BCFC-4BB132B9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6EACB1-51CA-4B1D-B2B5-7747A083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DDDBB4-4ABB-4371-8117-BF8B0903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FC83AB-CD03-4E0A-B174-47045FC3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3DB465-7F4A-432B-A6E5-68D3FA0D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930E3A-589A-4108-AE3F-5E615B7E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9FC6-7785-464F-B9B7-782737DD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5F85CD-9E22-4929-B23C-DEB05428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95396C-F532-47D2-8D2F-DBA650CB6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2C618F-AC39-4BE6-9B75-033D7043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10E0A5-3989-4B0C-BB89-775FB713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E7E122-8BBF-4D16-AAE4-1618A77E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B5686-35FC-4485-B9B4-32AFC73D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810EDA-E3E5-4DEC-91F4-C413F53B8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6A3606-ABA4-43AB-9BC4-E4D8CC6A4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1C1A5A-C3B5-454B-8F1F-21F93E49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D168C6-2371-4408-86BD-D1E7E1B8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B4966-AF91-4797-8F35-635C420B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ACC75E-7FA6-4272-A400-06CAFE52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8A6CAD-A159-4B60-839F-A2B7924D8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CC395-2A6D-47AA-98EF-AC7C4F4C4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C2C6B1-1245-4DB7-B948-60C4C5537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FB401D-9001-4BA8-8A0A-399BD9246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5E0C3F-17F0-440C-8F35-00789763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95" y="365125"/>
            <a:ext cx="11214021" cy="1325563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Clase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 la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semana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del 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 de 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junio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al 5 de 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junio</a:t>
            </a:r>
            <a:br>
              <a:rPr lang="en-US" sz="6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49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85AA626-1758-4F0E-8312-8F0BCC541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que hacer nada con este PPT porque 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explicará en la clase. </a:t>
            </a:r>
          </a:p>
          <a:p>
            <a:endParaRPr lang="es-C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esa clase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usará el libro para completar unas actividades. </a:t>
            </a:r>
          </a:p>
          <a:p>
            <a:endParaRPr lang="es-C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tienes el libro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las paginas a usar van adjuntas en un 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</a:t>
            </a:r>
            <a:r>
              <a:rPr lang="es-CL" b="1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material </a:t>
            </a:r>
            <a:r>
              <a:rPr lang="es-CL" b="1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academico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95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9498FDE-B589-1B4C-A1FA-AD080631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12134850" cy="6916869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B582A26-A246-3747-A742-19D05F62A574}"/>
              </a:ext>
            </a:extLst>
          </p:cNvPr>
          <p:cNvSpPr txBox="1"/>
          <p:nvPr/>
        </p:nvSpPr>
        <p:spPr>
          <a:xfrm>
            <a:off x="6323284" y="3070489"/>
            <a:ext cx="2915555" cy="11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907" i="1" dirty="0" err="1">
                <a:latin typeface="TheSans B8 ExtraBold" pitchFamily="50" charset="0"/>
                <a:cs typeface="Arial" panose="020B0604020202020204" pitchFamily="34" charset="0"/>
              </a:rPr>
              <a:t>Class</a:t>
            </a:r>
            <a:r>
              <a:rPr lang="es-CL" sz="6907" i="1" dirty="0">
                <a:latin typeface="TheSans B8 ExtraBold" pitchFamily="50" charset="0"/>
                <a:cs typeface="Arial" panose="020B0604020202020204" pitchFamily="34" charset="0"/>
              </a:rPr>
              <a:t> 1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A22038-6A2C-A245-B9E9-98ACED428023}"/>
              </a:ext>
            </a:extLst>
          </p:cNvPr>
          <p:cNvSpPr txBox="1"/>
          <p:nvPr/>
        </p:nvSpPr>
        <p:spPr>
          <a:xfrm>
            <a:off x="6323284" y="4050883"/>
            <a:ext cx="2915555" cy="446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2" i="1" dirty="0">
                <a:latin typeface="TheSans B5 Plain" pitchFamily="50" charset="0"/>
                <a:cs typeface="Arial" panose="020B0604020202020204" pitchFamily="34" charset="0"/>
              </a:rPr>
              <a:t>May 25</a:t>
            </a:r>
            <a:r>
              <a:rPr lang="en-US" sz="2302" i="1" baseline="30000" dirty="0">
                <a:latin typeface="TheSans B5 Plain" pitchFamily="50" charset="0"/>
                <a:cs typeface="Arial" panose="020B0604020202020204" pitchFamily="34" charset="0"/>
              </a:rPr>
              <a:t>th </a:t>
            </a:r>
            <a:r>
              <a:rPr lang="en-US" sz="2302" i="1" dirty="0">
                <a:latin typeface="TheSans B5 Plain" pitchFamily="50" charset="0"/>
                <a:cs typeface="Arial" panose="020B0604020202020204" pitchFamily="34" charset="0"/>
              </a:rPr>
              <a:t> , 2020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A52EE6E-3616-0B45-8602-9A2065049590}"/>
              </a:ext>
            </a:extLst>
          </p:cNvPr>
          <p:cNvCxnSpPr>
            <a:cxnSpLocks/>
          </p:cNvCxnSpPr>
          <p:nvPr/>
        </p:nvCxnSpPr>
        <p:spPr>
          <a:xfrm>
            <a:off x="6428539" y="3968101"/>
            <a:ext cx="2810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0668284-227B-F944-AD82-9A9F0979470A}"/>
              </a:ext>
            </a:extLst>
          </p:cNvPr>
          <p:cNvCxnSpPr>
            <a:cxnSpLocks/>
          </p:cNvCxnSpPr>
          <p:nvPr/>
        </p:nvCxnSpPr>
        <p:spPr>
          <a:xfrm>
            <a:off x="6096000" y="2571082"/>
            <a:ext cx="0" cy="1940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8554E53E-4B8E-4DE0-A75B-9B68E6A0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693" y="417098"/>
            <a:ext cx="3925523" cy="15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960055"/>
            <a:ext cx="11684515" cy="4677397"/>
          </a:xfrm>
        </p:spPr>
        <p:txBody>
          <a:bodyPr>
            <a:normAutofit fontScale="85000" lnSpcReduction="10000"/>
          </a:bodyPr>
          <a:lstStyle/>
          <a:p>
            <a:endParaRPr lang="es-ES" dirty="0"/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1.  SILENCIAR EL MICRONO AL ENTRAR A LA CLASE.</a:t>
            </a:r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2.  SI EL INTERNET FALLA SE RECOMIENDA APAGAR LA CAMARA.</a:t>
            </a:r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3.  USAR EL CHAT PARA PREGUNTAR O LEVANTAR LA MANO.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4.  PARA PARTICIPAR PRENDER EL MICROFONO (solo si el profesor/a se lo indica).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5.  TENER EL LIBRO A MANO Y EL CUADERNO.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6.  SER RESPETUOSO Y UTIIZAR UN LENGUAJE APROPIADO.</a:t>
            </a:r>
          </a:p>
          <a:p>
            <a:pPr>
              <a:lnSpc>
                <a:spcPct val="160000"/>
              </a:lnSpc>
            </a:pPr>
            <a:endParaRPr lang="es-ES" dirty="0"/>
          </a:p>
          <a:p>
            <a:pPr>
              <a:lnSpc>
                <a:spcPct val="160000"/>
              </a:lnSpc>
            </a:pPr>
            <a:endParaRPr lang="es-ES" dirty="0"/>
          </a:p>
        </p:txBody>
      </p:sp>
      <p:pic>
        <p:nvPicPr>
          <p:cNvPr id="4" name="Google Shape;9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5266" y="-213788"/>
            <a:ext cx="1592323" cy="127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aptura de pantalla 2020-05-24 a las 19.4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90" y="2240994"/>
            <a:ext cx="803733" cy="834619"/>
          </a:xfrm>
          <a:prstGeom prst="rect">
            <a:avLst/>
          </a:prstGeom>
        </p:spPr>
      </p:pic>
      <p:pic>
        <p:nvPicPr>
          <p:cNvPr id="7" name="Imagen 6" descr="Captura de pantalla 2020-05-24 a las 19.47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22" y="2670692"/>
            <a:ext cx="1014759" cy="821616"/>
          </a:xfrm>
          <a:prstGeom prst="rect">
            <a:avLst/>
          </a:prstGeom>
        </p:spPr>
      </p:pic>
      <p:pic>
        <p:nvPicPr>
          <p:cNvPr id="9" name="Imagen 8" descr="Captura de pantalla 2020-05-24 a las 19.57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99" y="3590995"/>
            <a:ext cx="1538721" cy="832907"/>
          </a:xfrm>
          <a:prstGeom prst="rect">
            <a:avLst/>
          </a:prstGeom>
        </p:spPr>
      </p:pic>
      <p:pic>
        <p:nvPicPr>
          <p:cNvPr id="10" name="Imagen 9" descr="Captura de pantalla 2020-05-27 a las 21.59.2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67" y="0"/>
            <a:ext cx="8534400" cy="1498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B33C8B1-3CC0-4C88-BF1F-BEB57FB82BDF}"/>
              </a:ext>
            </a:extLst>
          </p:cNvPr>
          <p:cNvSpPr txBox="1">
            <a:spLocks/>
          </p:cNvSpPr>
          <p:nvPr/>
        </p:nvSpPr>
        <p:spPr>
          <a:xfrm>
            <a:off x="3599561" y="1485742"/>
            <a:ext cx="10515600" cy="88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INSTRUCCIONES</a:t>
            </a:r>
            <a:r>
              <a:rPr lang="en-US" sz="4000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 </a:t>
            </a:r>
          </a:p>
        </p:txBody>
      </p:sp>
      <p:pic>
        <p:nvPicPr>
          <p:cNvPr id="2" name="Imagen 1" descr="Captura de pantalla 2020-05-27 a las 21.36.5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53" y="4910748"/>
            <a:ext cx="781633" cy="9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481755-4624-D14C-AF33-50E3437E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8" y="5451573"/>
            <a:ext cx="8777064" cy="8868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E39B21-AC1E-3242-A1EE-8F0584BF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57" y="91868"/>
            <a:ext cx="1227952" cy="117833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7A8C9D6-D037-47C1-9157-BAFE4046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678" y="1078634"/>
            <a:ext cx="7570217" cy="1124702"/>
          </a:xfrm>
        </p:spPr>
        <p:txBody>
          <a:bodyPr>
            <a:normAutofit/>
          </a:bodyPr>
          <a:lstStyle/>
          <a:p>
            <a:pPr algn="ctr"/>
            <a:r>
              <a:rPr lang="en-US" sz="276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Dear all, here you have the objectives for today´s class</a:t>
            </a:r>
            <a:endParaRPr lang="en-US" sz="276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EE99E5-D984-41CE-A889-CD977F64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32" y="2207894"/>
            <a:ext cx="8922185" cy="4351338"/>
          </a:xfrm>
        </p:spPr>
        <p:txBody>
          <a:bodyPr/>
          <a:lstStyle/>
          <a:p>
            <a:pPr marL="0" indent="0">
              <a:buNone/>
            </a:pP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Identify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want to,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to answer personal information 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E1F7D1-072A-42FC-8A2B-DF5F0C04D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041" y="4611215"/>
            <a:ext cx="2534491" cy="9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A7C0EB0-8E48-47ED-B9A0-B79B088E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6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Want 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8FE841-0647-4CF6-B2B3-F08826965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4002"/>
          </a:xfrm>
        </p:spPr>
        <p:txBody>
          <a:bodyPr>
            <a:normAutofit/>
          </a:bodyPr>
          <a:lstStyle/>
          <a:p>
            <a:pPr algn="ctr"/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F5ACBF-4997-4392-B937-4FDD69D3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165" y="2540702"/>
            <a:ext cx="4308339" cy="34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0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6D0274A-9FF1-4400-A9B5-DCAD278C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How do we use want to?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D06368-5C8F-4444-A800-6ABCEB7A3B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 – YOU – WE - THEY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 want to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You want to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 want to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They want to 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Example: I want to draw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         you want to play the guitar</a:t>
            </a:r>
            <a:endParaRPr lang="en-US" dirty="0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D417ADF-947B-4BF8-B2E0-61D504B3AA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HE – SHE – IT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 want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to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She want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to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It want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to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Example: He want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to eat spaghetti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         She want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to listen to music</a:t>
            </a:r>
          </a:p>
        </p:txBody>
      </p:sp>
      <p:pic>
        <p:nvPicPr>
          <p:cNvPr id="8" name="Picture 2" descr="Transparent Perplexed Clipart - Boy Thinking Clipart, HD Png ...">
            <a:extLst>
              <a:ext uri="{FF2B5EF4-FFF2-40B4-BE49-F238E27FC236}">
                <a16:creationId xmlns:a16="http://schemas.microsoft.com/office/drawing/2014/main" id="{E905D4A1-7392-41BD-AC4A-548B2100D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" y="151952"/>
            <a:ext cx="1553441" cy="149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ansparent Perplexed Clipart - Boy Thinking Clipart, HD Png ...">
            <a:extLst>
              <a:ext uri="{FF2B5EF4-FFF2-40B4-BE49-F238E27FC236}">
                <a16:creationId xmlns:a16="http://schemas.microsoft.com/office/drawing/2014/main" id="{2198421F-4049-406C-A037-04F3408E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09" y="151952"/>
            <a:ext cx="1473631" cy="142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7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 want to ride my bicycle, I want to ride my bike... (con imágenes ...">
            <a:extLst>
              <a:ext uri="{FF2B5EF4-FFF2-40B4-BE49-F238E27FC236}">
                <a16:creationId xmlns:a16="http://schemas.microsoft.com/office/drawing/2014/main" id="{BDEC1266-CD5E-4A1F-BC33-7471F08CD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0" y="1746730"/>
            <a:ext cx="3398805" cy="424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0 Netflix documentaries every entrepreneur should see | EU-Startups">
            <a:extLst>
              <a:ext uri="{FF2B5EF4-FFF2-40B4-BE49-F238E27FC236}">
                <a16:creationId xmlns:a16="http://schemas.microsoft.com/office/drawing/2014/main" id="{8F495883-9864-404E-87F0-EAF3A0E4E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46" y="3260715"/>
            <a:ext cx="3988578" cy="26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ectores, imágenes y arte vectorial de stock sobre Boy+go+to+ ...">
            <a:extLst>
              <a:ext uri="{FF2B5EF4-FFF2-40B4-BE49-F238E27FC236}">
                <a16:creationId xmlns:a16="http://schemas.microsoft.com/office/drawing/2014/main" id="{14C1D5C5-5912-4394-A18A-76C34F45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143" y="2169810"/>
            <a:ext cx="2970584" cy="37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7B16BA-F5D0-4E0E-89F7-047E9625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What do you want to do?</a:t>
            </a:r>
          </a:p>
        </p:txBody>
      </p:sp>
    </p:spTree>
    <p:extLst>
      <p:ext uri="{BB962C8B-B14F-4D97-AF65-F5344CB8AC3E}">
        <p14:creationId xmlns:p14="http://schemas.microsoft.com/office/powerpoint/2010/main" val="222402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894C2D-5D08-4FB0-ADAD-4A476F2A3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83" y="0"/>
            <a:ext cx="6005034" cy="6858000"/>
          </a:xfrm>
          <a:prstGeom prst="rect">
            <a:avLst/>
          </a:prstGeom>
        </p:spPr>
      </p:pic>
      <p:pic>
        <p:nvPicPr>
          <p:cNvPr id="1026" name="Picture 2" descr="Look At The Picture Clipart">
            <a:extLst>
              <a:ext uri="{FF2B5EF4-FFF2-40B4-BE49-F238E27FC236}">
                <a16:creationId xmlns:a16="http://schemas.microsoft.com/office/drawing/2014/main" id="{0F527E98-8E67-49FB-87A7-F12500C2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7" y="402328"/>
            <a:ext cx="2640679" cy="10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C278130-8DE5-4B8A-9D23-D35E6BA33A76}"/>
              </a:ext>
            </a:extLst>
          </p:cNvPr>
          <p:cNvSpPr txBox="1"/>
          <p:nvPr/>
        </p:nvSpPr>
        <p:spPr>
          <a:xfrm>
            <a:off x="4244686" y="4639318"/>
            <a:ext cx="367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children want to eat ice cream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61AA97-140C-4F1C-9621-6CA5A0100D5A}"/>
              </a:ext>
            </a:extLst>
          </p:cNvPr>
          <p:cNvSpPr txBox="1"/>
          <p:nvPr/>
        </p:nvSpPr>
        <p:spPr>
          <a:xfrm>
            <a:off x="4327814" y="5564332"/>
            <a:ext cx="353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2. The children like to practice different sports</a:t>
            </a:r>
          </a:p>
        </p:txBody>
      </p:sp>
    </p:spTree>
    <p:extLst>
      <p:ext uri="{BB962C8B-B14F-4D97-AF65-F5344CB8AC3E}">
        <p14:creationId xmlns:p14="http://schemas.microsoft.com/office/powerpoint/2010/main" val="22373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9A439A-3E22-458D-83B8-00DEC80E1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939" y="0"/>
            <a:ext cx="6200122" cy="6858000"/>
          </a:xfrm>
          <a:prstGeom prst="rect">
            <a:avLst/>
          </a:prstGeom>
        </p:spPr>
      </p:pic>
      <p:pic>
        <p:nvPicPr>
          <p:cNvPr id="4" name="Picture 2" descr="Look At The Picture Clipart">
            <a:extLst>
              <a:ext uri="{FF2B5EF4-FFF2-40B4-BE49-F238E27FC236}">
                <a16:creationId xmlns:a16="http://schemas.microsoft.com/office/drawing/2014/main" id="{7C12C435-9C26-4083-B365-AC7BF186F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7" y="402328"/>
            <a:ext cx="2640679" cy="10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5AE593D-1DD5-420E-9396-E27C03995CD3}"/>
              </a:ext>
            </a:extLst>
          </p:cNvPr>
          <p:cNvSpPr txBox="1"/>
          <p:nvPr/>
        </p:nvSpPr>
        <p:spPr>
          <a:xfrm>
            <a:off x="4608368" y="2029873"/>
            <a:ext cx="316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F1CEB1-03CA-44D9-A2FF-63B0EA072E7E}"/>
              </a:ext>
            </a:extLst>
          </p:cNvPr>
          <p:cNvSpPr txBox="1"/>
          <p:nvPr/>
        </p:nvSpPr>
        <p:spPr>
          <a:xfrm>
            <a:off x="5538355" y="2029873"/>
            <a:ext cx="218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66D243-CA4C-4515-A0DD-FB5B020BD08F}"/>
              </a:ext>
            </a:extLst>
          </p:cNvPr>
          <p:cNvSpPr txBox="1"/>
          <p:nvPr/>
        </p:nvSpPr>
        <p:spPr>
          <a:xfrm>
            <a:off x="5112327" y="2029873"/>
            <a:ext cx="275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13EEF3-09FA-4C28-9102-DF86EE33D4FC}"/>
              </a:ext>
            </a:extLst>
          </p:cNvPr>
          <p:cNvSpPr txBox="1"/>
          <p:nvPr/>
        </p:nvSpPr>
        <p:spPr>
          <a:xfrm>
            <a:off x="4031673" y="2029873"/>
            <a:ext cx="389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9291ED-9C0E-41F4-B16A-3DD8F4326431}"/>
              </a:ext>
            </a:extLst>
          </p:cNvPr>
          <p:cNvSpPr txBox="1"/>
          <p:nvPr/>
        </p:nvSpPr>
        <p:spPr>
          <a:xfrm>
            <a:off x="5964382" y="2102609"/>
            <a:ext cx="2587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Susan likes to drink lemonade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B48F3E2-1B0E-4CAF-A00D-71A0C1130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514" y="5113125"/>
            <a:ext cx="1324841" cy="26927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F15D2FC-00C2-46EB-B49A-B9CDA2ACDE56}"/>
              </a:ext>
            </a:extLst>
          </p:cNvPr>
          <p:cNvSpPr txBox="1"/>
          <p:nvPr/>
        </p:nvSpPr>
        <p:spPr>
          <a:xfrm>
            <a:off x="5538355" y="5113125"/>
            <a:ext cx="2795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Arial Black" panose="020B0A04020102020204" pitchFamily="34" charset="0"/>
              </a:rPr>
              <a:t>Lucy wants to eat spaghetti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C8BD5E2-EDAF-4C1E-B578-BF4C4D03C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537" y="5390124"/>
            <a:ext cx="1350818" cy="29898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CCE005E-AB92-432E-9E78-6FEF52610630}"/>
              </a:ext>
            </a:extLst>
          </p:cNvPr>
          <p:cNvSpPr txBox="1"/>
          <p:nvPr/>
        </p:nvSpPr>
        <p:spPr>
          <a:xfrm>
            <a:off x="5553182" y="5412106"/>
            <a:ext cx="2353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Arial Black" panose="020B0A04020102020204" pitchFamily="34" charset="0"/>
              </a:rPr>
              <a:t>I want to visit my cousins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B90B500-59B4-428A-9093-BDD2C71D3BF7}"/>
              </a:ext>
            </a:extLst>
          </p:cNvPr>
          <p:cNvSpPr txBox="1"/>
          <p:nvPr/>
        </p:nvSpPr>
        <p:spPr>
          <a:xfrm>
            <a:off x="6095999" y="2385601"/>
            <a:ext cx="2138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You like to play soccer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AC17A3-F050-40A7-B495-1E50CEC75D8E}"/>
              </a:ext>
            </a:extLst>
          </p:cNvPr>
          <p:cNvSpPr txBox="1"/>
          <p:nvPr/>
        </p:nvSpPr>
        <p:spPr>
          <a:xfrm>
            <a:off x="6059631" y="2670923"/>
            <a:ext cx="2320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We like to watch movies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4C1845-A726-44E2-BA15-C07725798718}"/>
              </a:ext>
            </a:extLst>
          </p:cNvPr>
          <p:cNvSpPr txBox="1"/>
          <p:nvPr/>
        </p:nvSpPr>
        <p:spPr>
          <a:xfrm>
            <a:off x="6179126" y="2956245"/>
            <a:ext cx="2081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 like to sleep a lot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C41005-499F-46FB-B937-7FF2D964178E}"/>
              </a:ext>
            </a:extLst>
          </p:cNvPr>
          <p:cNvSpPr txBox="1"/>
          <p:nvPr/>
        </p:nvSpPr>
        <p:spPr>
          <a:xfrm>
            <a:off x="5964382" y="3254626"/>
            <a:ext cx="3032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Jack likes to talk with his cousin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D718A21-C296-48B0-9291-81BC57DF7D4B}"/>
              </a:ext>
            </a:extLst>
          </p:cNvPr>
          <p:cNvSpPr txBox="1"/>
          <p:nvPr/>
        </p:nvSpPr>
        <p:spPr>
          <a:xfrm>
            <a:off x="4213514" y="5711087"/>
            <a:ext cx="3719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Rick wants to listen to music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DDFDBEC-06C2-4426-BAFD-1E7BE2A5A440}"/>
              </a:ext>
            </a:extLst>
          </p:cNvPr>
          <p:cNvSpPr txBox="1"/>
          <p:nvPr/>
        </p:nvSpPr>
        <p:spPr>
          <a:xfrm>
            <a:off x="4213514" y="5996553"/>
            <a:ext cx="368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Luke and Mary want to watch a movie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FEF08E6-633E-40AF-AEAA-7570D9046998}"/>
              </a:ext>
            </a:extLst>
          </p:cNvPr>
          <p:cNvSpPr txBox="1"/>
          <p:nvPr/>
        </p:nvSpPr>
        <p:spPr>
          <a:xfrm>
            <a:off x="4187537" y="6288776"/>
            <a:ext cx="347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Ted and I want to run in the park</a:t>
            </a:r>
          </a:p>
        </p:txBody>
      </p:sp>
    </p:spTree>
    <p:extLst>
      <p:ext uri="{BB962C8B-B14F-4D97-AF65-F5344CB8AC3E}">
        <p14:creationId xmlns:p14="http://schemas.microsoft.com/office/powerpoint/2010/main" val="125754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6" grpId="0"/>
      <p:bldP spid="2" grpId="0"/>
      <p:bldP spid="5" grpId="0"/>
      <p:bldP spid="6" grpId="0"/>
      <p:bldP spid="7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321</Words>
  <Application>Microsoft Office PowerPoint</Application>
  <PresentationFormat>Panorámica</PresentationFormat>
  <Paragraphs>59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Gill Sans MT</vt:lpstr>
      <vt:lpstr>Gill Sans Ultra Bold Condensed</vt:lpstr>
      <vt:lpstr>TheSans B5 Plain</vt:lpstr>
      <vt:lpstr>TheSans B8 ExtraBold</vt:lpstr>
      <vt:lpstr>Tema de Office</vt:lpstr>
      <vt:lpstr>Clase de la semana del 1 de junio al 5 de junio </vt:lpstr>
      <vt:lpstr>Presentación de PowerPoint</vt:lpstr>
      <vt:lpstr>Presentación de PowerPoint</vt:lpstr>
      <vt:lpstr>Dear all, here you have the objectives for today´s class</vt:lpstr>
      <vt:lpstr>Want to</vt:lpstr>
      <vt:lpstr>How do we use want to?</vt:lpstr>
      <vt:lpstr>What do you want to do?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Ferrada Ubilla</dc:creator>
  <cp:lastModifiedBy>Cesar Ferrada Ubilla</cp:lastModifiedBy>
  <cp:revision>34</cp:revision>
  <dcterms:created xsi:type="dcterms:W3CDTF">2020-05-10T01:13:42Z</dcterms:created>
  <dcterms:modified xsi:type="dcterms:W3CDTF">2020-05-28T20:51:16Z</dcterms:modified>
</cp:coreProperties>
</file>