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57" r:id="rId3"/>
    <p:sldId id="316" r:id="rId4"/>
    <p:sldId id="294" r:id="rId5"/>
    <p:sldId id="340" r:id="rId6"/>
    <p:sldId id="341" r:id="rId7"/>
    <p:sldId id="342" r:id="rId8"/>
    <p:sldId id="345" r:id="rId9"/>
    <p:sldId id="343" r:id="rId10"/>
    <p:sldId id="344" r:id="rId11"/>
    <p:sldId id="346" r:id="rId12"/>
    <p:sldId id="347" r:id="rId13"/>
    <p:sldId id="326" r:id="rId14"/>
    <p:sldId id="348" r:id="rId15"/>
    <p:sldId id="349" r:id="rId16"/>
    <p:sldId id="327" r:id="rId17"/>
    <p:sldId id="350" r:id="rId18"/>
    <p:sldId id="351" r:id="rId19"/>
    <p:sldId id="352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D5E5"/>
    <a:srgbClr val="D60093"/>
    <a:srgbClr val="009999"/>
    <a:srgbClr val="51CF72"/>
    <a:srgbClr val="CC0099"/>
    <a:srgbClr val="FF5050"/>
    <a:srgbClr val="CC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501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5030E-BAA8-47ED-A5E7-5E2E40DF6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9FC48A-C270-4A33-BC54-AB875DD23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532AC4-6E0E-4C31-A895-6D29DEF6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74066D-C670-44A9-93F5-CC0982F9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6C4F91-78E4-4479-83DD-82AB9216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1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41E76-78DF-4874-898D-9B287347F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D03178-3868-4B7F-8BE4-946414384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3A4BFE-FF62-40C7-976A-72F1945D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CA3F2-CF0F-462E-9BAC-CD566518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2C3322-A6FE-4CF7-9D4C-E41421D0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BC57BE-8107-450C-B05D-FA0D744BC3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91590C-7EAD-461E-8C59-D22F7B5DF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D54620-5B82-4888-B94A-91C828F3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A3E464-44EE-4B82-A5C4-436898EEA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6D3F0B-062D-410E-A040-5526FCA1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1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C4B69-B9CC-4849-AC06-C0D4D865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0C010F-21AF-4C1D-A010-1C5D6F6ED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CDFC8-D704-4853-9146-C327F5EB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ACADCA-CB67-4814-99C6-5A59B1C7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1CF1C8-FC5F-42B0-B456-CD058D8E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5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46901-2ECF-4E67-AABA-0E0F36D8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2A32AB-E543-4D50-AC89-8BFFFDA34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8BBA5A-9317-402D-89DA-8107B86D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863B50-C73C-4413-830D-7A02F915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E5DF44-A010-43A9-B377-A16CEFF3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6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9AD63-493F-48F7-8DA5-C8621496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F382A3-225A-4A12-8887-EBF16C0BA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209683-7D8C-4749-83D2-0561808EC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42CCC7-294A-49BF-BD0C-BEE35D983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C834FE-92FD-4102-9E36-45D9E3774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0E155A-631D-4F60-936C-A4B0C599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2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549A6-CD1A-49C9-8717-F9294CD9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89FB44-29EF-4976-94A8-27E242344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19E1A2-8723-41E7-86F5-01FFEAE26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2A6301-79A4-4E84-9A60-3A15A3ECD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284863-6DA9-417F-B099-D39E4CA48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369F70-89CC-4873-907A-E42B17BDF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9A6D2A3-962E-43D6-8C09-923958549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64B53C-40F0-4BBD-B212-2E5C38860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9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CB314-FA29-4B38-8786-3A2D527B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44174A-850E-4864-BCFC-4BB132B9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F6EACB1-51CA-4B1D-B2B5-7747A0836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DDDBB4-4ABB-4371-8117-BF8B0903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2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5FC83AB-CD03-4E0A-B174-47045FC3C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3DB465-7F4A-432B-A6E5-68D3FA0D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930E3A-589A-4108-AE3F-5E615B7E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0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9FC6-7785-464F-B9B7-782737DD9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5F85CD-9E22-4929-B23C-DEB05428D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95396C-F532-47D2-8D2F-DBA650CB6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2C618F-AC39-4BE6-9B75-033D7043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10E0A5-3989-4B0C-BB89-775FB713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E7E122-8BBF-4D16-AAE4-1618A77E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B5686-35FC-4485-B9B4-32AFC73D9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810EDA-E3E5-4DEC-91F4-C413F53B8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6A3606-ABA4-43AB-9BC4-E4D8CC6A4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1C1A5A-C3B5-454B-8F1F-21F93E49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D168C6-2371-4408-86BD-D1E7E1B8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EB4966-AF91-4797-8F35-635C420B2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8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ACC75E-7FA6-4272-A400-06CAFE52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8A6CAD-A159-4B60-839F-A2B7924D8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DCC395-2A6D-47AA-98EF-AC7C4F4C4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32C65-4B87-4183-9623-F2799B73F7D8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C2C6B1-1245-4DB7-B948-60C4C5537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FB401D-9001-4BA8-8A0A-399BD9246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1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e9bnYRzFvk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35E0C3F-17F0-440C-8F35-00789763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95" y="365125"/>
            <a:ext cx="11214021" cy="1325563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Clase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de la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semana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del </a:t>
            </a:r>
            <a:r>
              <a:rPr lang="en-US" sz="36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06 de </a:t>
            </a:r>
            <a:r>
              <a:rPr lang="en-US" sz="3600" u="sng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junio</a:t>
            </a:r>
            <a:r>
              <a:rPr lang="en-US" sz="36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al 10 de </a:t>
            </a:r>
            <a:r>
              <a:rPr lang="en-US" sz="3600" u="sng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julio</a:t>
            </a:r>
            <a:r>
              <a:rPr lang="en-US" sz="36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      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Continuación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de la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clase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anterior)</a:t>
            </a:r>
            <a:br>
              <a:rPr lang="en-US" sz="6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en-US" sz="49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85AA626-1758-4F0E-8312-8F0BCC541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que hacer nada con este PPT porque </a:t>
            </a:r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explicará en la clase. </a:t>
            </a:r>
          </a:p>
          <a:p>
            <a:endParaRPr lang="es-C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esa clase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usará el libro para completar algunas actividades. </a:t>
            </a:r>
          </a:p>
          <a:p>
            <a:endParaRPr lang="es-CL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no tienes el libro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las páginas a usar van adjuntas en un </a:t>
            </a:r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</a:t>
            </a:r>
            <a:r>
              <a:rPr lang="es-CL" b="1" u="sng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s-CL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material académico </a:t>
            </a:r>
          </a:p>
        </p:txBody>
      </p:sp>
    </p:spTree>
    <p:extLst>
      <p:ext uri="{BB962C8B-B14F-4D97-AF65-F5344CB8AC3E}">
        <p14:creationId xmlns:p14="http://schemas.microsoft.com/office/powerpoint/2010/main" val="182795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65D6AB2-642C-4707-858C-14342E41E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14" y="0"/>
            <a:ext cx="6699372" cy="6858000"/>
          </a:xfrm>
          <a:prstGeom prst="rect">
            <a:avLst/>
          </a:prstGeom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AF0F5667-CD79-48FF-BB58-5AB504356814}"/>
              </a:ext>
            </a:extLst>
          </p:cNvPr>
          <p:cNvSpPr/>
          <p:nvPr/>
        </p:nvSpPr>
        <p:spPr>
          <a:xfrm>
            <a:off x="852055" y="358486"/>
            <a:ext cx="2535381" cy="431223"/>
          </a:xfrm>
          <a:prstGeom prst="rightArrow">
            <a:avLst/>
          </a:prstGeom>
          <a:solidFill>
            <a:srgbClr val="D60093"/>
          </a:solidFill>
          <a:ln w="76200">
            <a:solidFill>
              <a:srgbClr val="0BD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E5FA462-2669-4660-B4F3-E342510BF820}"/>
              </a:ext>
            </a:extLst>
          </p:cNvPr>
          <p:cNvSpPr txBox="1"/>
          <p:nvPr/>
        </p:nvSpPr>
        <p:spPr>
          <a:xfrm>
            <a:off x="140278" y="1215735"/>
            <a:ext cx="2873086" cy="151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 Black" panose="020B0A04020102020204" pitchFamily="34" charset="0"/>
              </a:rPr>
              <a:t>Share time! When is your birthday and let's make a survey. Open your microphone.</a:t>
            </a:r>
          </a:p>
        </p:txBody>
      </p:sp>
    </p:spTree>
    <p:extLst>
      <p:ext uri="{BB962C8B-B14F-4D97-AF65-F5344CB8AC3E}">
        <p14:creationId xmlns:p14="http://schemas.microsoft.com/office/powerpoint/2010/main" val="253112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7EA94A-3D07-4CC7-8B6F-E18E5D993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317" y="0"/>
            <a:ext cx="947536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665E666-C83C-4B73-8263-EA99FEE94167}"/>
              </a:ext>
            </a:extLst>
          </p:cNvPr>
          <p:cNvSpPr txBox="1"/>
          <p:nvPr/>
        </p:nvSpPr>
        <p:spPr>
          <a:xfrm>
            <a:off x="176645" y="529936"/>
            <a:ext cx="1491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rial Black" panose="020B0A04020102020204" pitchFamily="34" charset="0"/>
              </a:rPr>
              <a:t>Page 163</a:t>
            </a:r>
          </a:p>
        </p:txBody>
      </p:sp>
    </p:spTree>
    <p:extLst>
      <p:ext uri="{BB962C8B-B14F-4D97-AF65-F5344CB8AC3E}">
        <p14:creationId xmlns:p14="http://schemas.microsoft.com/office/powerpoint/2010/main" val="4265237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onths of the year flashcards on Tinycards">
            <a:extLst>
              <a:ext uri="{FF2B5EF4-FFF2-40B4-BE49-F238E27FC236}">
                <a16:creationId xmlns:a16="http://schemas.microsoft.com/office/drawing/2014/main" id="{728546BF-666A-453E-B5E0-917EB7C11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957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ays of the Week – Inglés San José">
            <a:extLst>
              <a:ext uri="{FF2B5EF4-FFF2-40B4-BE49-F238E27FC236}">
                <a16:creationId xmlns:a16="http://schemas.microsoft.com/office/drawing/2014/main" id="{2C32C868-92BC-43B7-B697-4605913A5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5" y="0"/>
            <a:ext cx="5297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32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EF0E2-46A5-463C-8172-F7D020F4A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Lucida Sans Typewriter" panose="020B0509030504030204" pitchFamily="49" charset="0"/>
              </a:rPr>
              <a:t>Why is important for you to celebrate birthdays?</a:t>
            </a:r>
          </a:p>
        </p:txBody>
      </p:sp>
      <p:pic>
        <p:nvPicPr>
          <p:cNvPr id="4098" name="Picture 2" descr="Sabe qué es el Design Thinking?- EUCIM">
            <a:extLst>
              <a:ext uri="{FF2B5EF4-FFF2-40B4-BE49-F238E27FC236}">
                <a16:creationId xmlns:a16="http://schemas.microsoft.com/office/drawing/2014/main" id="{2F734C07-72DA-4EE4-BE99-59054B4C4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747" y="2165638"/>
            <a:ext cx="747712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296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iscover New Words with Vocabulary Builder Apps">
            <a:extLst>
              <a:ext uri="{FF2B5EF4-FFF2-40B4-BE49-F238E27FC236}">
                <a16:creationId xmlns:a16="http://schemas.microsoft.com/office/drawing/2014/main" id="{0258E35E-DE87-4A1D-BC42-937F9CF3F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4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12C00E-E990-47D0-991E-A09B5767B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7" y="0"/>
            <a:ext cx="1211192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B07CB21-BC3D-4800-83C5-5D1962D3877D}"/>
              </a:ext>
            </a:extLst>
          </p:cNvPr>
          <p:cNvSpPr txBox="1"/>
          <p:nvPr/>
        </p:nvSpPr>
        <p:spPr>
          <a:xfrm>
            <a:off x="274435" y="2176608"/>
            <a:ext cx="2099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Page 140</a:t>
            </a:r>
          </a:p>
        </p:txBody>
      </p:sp>
      <p:pic>
        <p:nvPicPr>
          <p:cNvPr id="4" name="41 word list 13">
            <a:hlinkClick r:id="" action="ppaction://media"/>
            <a:extLst>
              <a:ext uri="{FF2B5EF4-FFF2-40B4-BE49-F238E27FC236}">
                <a16:creationId xmlns:a16="http://schemas.microsoft.com/office/drawing/2014/main" id="{3BEEDFC5-A65D-4B4F-9DCF-3A5095FDC4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23167" y="86590"/>
            <a:ext cx="1262495" cy="126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work">
            <a:extLst>
              <a:ext uri="{FF2B5EF4-FFF2-40B4-BE49-F238E27FC236}">
                <a16:creationId xmlns:a16="http://schemas.microsoft.com/office/drawing/2014/main" id="{5F4821C8-3499-400C-837E-7017F2F03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219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705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10987A1-685F-4C1D-8F3A-C2600ABB3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10" y="0"/>
            <a:ext cx="1159238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957CEE4-6811-4451-B3CD-DAC6DF423BEA}"/>
              </a:ext>
            </a:extLst>
          </p:cNvPr>
          <p:cNvSpPr txBox="1"/>
          <p:nvPr/>
        </p:nvSpPr>
        <p:spPr>
          <a:xfrm>
            <a:off x="3366655" y="639041"/>
            <a:ext cx="4883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rial Black" panose="020B0A04020102020204" pitchFamily="34" charset="0"/>
              </a:rPr>
              <a:t>Page 140</a:t>
            </a:r>
          </a:p>
        </p:txBody>
      </p:sp>
    </p:spTree>
    <p:extLst>
      <p:ext uri="{BB962C8B-B14F-4D97-AF65-F5344CB8AC3E}">
        <p14:creationId xmlns:p14="http://schemas.microsoft.com/office/powerpoint/2010/main" val="1667715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60C95B9-E886-4876-90FA-0709334BB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098" y="0"/>
            <a:ext cx="7923804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ACF81C2-D9C0-4978-9AF7-92BEE03688C1}"/>
              </a:ext>
            </a:extLst>
          </p:cNvPr>
          <p:cNvSpPr txBox="1"/>
          <p:nvPr/>
        </p:nvSpPr>
        <p:spPr>
          <a:xfrm>
            <a:off x="280554" y="2457450"/>
            <a:ext cx="2254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rial Black" panose="020B0A04020102020204" pitchFamily="34" charset="0"/>
              </a:rPr>
              <a:t>Page 147</a:t>
            </a:r>
          </a:p>
        </p:txBody>
      </p:sp>
    </p:spTree>
    <p:extLst>
      <p:ext uri="{BB962C8B-B14F-4D97-AF65-F5344CB8AC3E}">
        <p14:creationId xmlns:p14="http://schemas.microsoft.com/office/powerpoint/2010/main" val="1135468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BM goes bye-bye - Tech News TT">
            <a:extLst>
              <a:ext uri="{FF2B5EF4-FFF2-40B4-BE49-F238E27FC236}">
                <a16:creationId xmlns:a16="http://schemas.microsoft.com/office/drawing/2014/main" id="{0ADD5C94-EEA0-4BC7-A130-A472F7984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45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9498FDE-B589-1B4C-A1FA-AD0806317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0"/>
            <a:ext cx="12134850" cy="6916869"/>
          </a:xfrm>
          <a:prstGeom prst="rect">
            <a:avLst/>
          </a:prstGeom>
          <a:ln>
            <a:solidFill>
              <a:schemeClr val="accent1"/>
            </a:solidFill>
            <a:prstDash val="solid"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B582A26-A246-3747-A742-19D05F62A574}"/>
              </a:ext>
            </a:extLst>
          </p:cNvPr>
          <p:cNvSpPr txBox="1"/>
          <p:nvPr/>
        </p:nvSpPr>
        <p:spPr>
          <a:xfrm>
            <a:off x="6323284" y="2895630"/>
            <a:ext cx="5324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i="1" dirty="0">
                <a:cs typeface="Arial" panose="020B0604020202020204" pitchFamily="34" charset="0"/>
              </a:rPr>
              <a:t>English </a:t>
            </a:r>
            <a:r>
              <a:rPr lang="es-CL" sz="7200" b="1" i="1" dirty="0" err="1">
                <a:cs typeface="Arial" panose="020B0604020202020204" pitchFamily="34" charset="0"/>
              </a:rPr>
              <a:t>Class</a:t>
            </a:r>
            <a:r>
              <a:rPr lang="es-CL" sz="7200" b="1" i="1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7A22038-6A2C-A245-B9E9-98ACED428023}"/>
              </a:ext>
            </a:extLst>
          </p:cNvPr>
          <p:cNvSpPr txBox="1"/>
          <p:nvPr/>
        </p:nvSpPr>
        <p:spPr>
          <a:xfrm>
            <a:off x="6323284" y="3968101"/>
            <a:ext cx="3470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cs typeface="Arial" panose="020B0604020202020204" pitchFamily="34" charset="0"/>
              </a:rPr>
              <a:t>Second grade 2020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A52EE6E-3616-0B45-8602-9A2065049590}"/>
              </a:ext>
            </a:extLst>
          </p:cNvPr>
          <p:cNvCxnSpPr>
            <a:cxnSpLocks/>
          </p:cNvCxnSpPr>
          <p:nvPr/>
        </p:nvCxnSpPr>
        <p:spPr>
          <a:xfrm>
            <a:off x="6428539" y="3968101"/>
            <a:ext cx="2810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0668284-227B-F944-AD82-9A9F0979470A}"/>
              </a:ext>
            </a:extLst>
          </p:cNvPr>
          <p:cNvCxnSpPr>
            <a:cxnSpLocks/>
          </p:cNvCxnSpPr>
          <p:nvPr/>
        </p:nvCxnSpPr>
        <p:spPr>
          <a:xfrm>
            <a:off x="6096000" y="2571082"/>
            <a:ext cx="0" cy="19403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8554E53E-4B8E-4DE0-A75B-9B68E6A02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693" y="417098"/>
            <a:ext cx="3925523" cy="15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0" y="1960055"/>
            <a:ext cx="11684515" cy="4677397"/>
          </a:xfrm>
        </p:spPr>
        <p:txBody>
          <a:bodyPr>
            <a:normAutofit fontScale="85000" lnSpcReduction="10000"/>
          </a:bodyPr>
          <a:lstStyle/>
          <a:p>
            <a:endParaRPr lang="es-ES" dirty="0"/>
          </a:p>
          <a:p>
            <a:pPr marL="145687" indent="0">
              <a:lnSpc>
                <a:spcPct val="15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1.  SILENCIAR EL MICRÓFONO AL ENTRAR A LA CLASE.</a:t>
            </a:r>
          </a:p>
          <a:p>
            <a:pPr marL="145687" indent="0">
              <a:lnSpc>
                <a:spcPct val="15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2.  SI EL INTERNET FALLA SE RECOMIENDA APAGAR LA CAMARA.</a:t>
            </a:r>
          </a:p>
          <a:p>
            <a:pPr marL="145687" indent="0">
              <a:lnSpc>
                <a:spcPct val="15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3.  USAR EL CHAT PARA PREGUNTAR O LEVANTAR LA MANO.</a:t>
            </a:r>
          </a:p>
          <a:p>
            <a:pPr marL="145687" indent="0">
              <a:lnSpc>
                <a:spcPct val="16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4.  PARA PARTICIPAR PRENDER EL MICRÓFONO (solo si el profesor/a se lo indica).</a:t>
            </a:r>
          </a:p>
          <a:p>
            <a:pPr marL="145687" indent="0">
              <a:lnSpc>
                <a:spcPct val="16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5.  TENER EL LIBRO A MANO Y EL CUADERNO.</a:t>
            </a:r>
          </a:p>
          <a:p>
            <a:pPr marL="145687" indent="0">
              <a:lnSpc>
                <a:spcPct val="160000"/>
              </a:lnSpc>
              <a:buNone/>
            </a:pPr>
            <a:r>
              <a:rPr lang="es-ES" dirty="0">
                <a:solidFill>
                  <a:schemeClr val="accent1"/>
                </a:solidFill>
                <a:latin typeface="Gill Sans MT"/>
                <a:cs typeface="Gill Sans MT"/>
              </a:rPr>
              <a:t>6.  SER RESPETUOSO Y UTILIZAR UN LENGUAJE APROPIADO.</a:t>
            </a:r>
          </a:p>
          <a:p>
            <a:pPr>
              <a:lnSpc>
                <a:spcPct val="160000"/>
              </a:lnSpc>
            </a:pPr>
            <a:endParaRPr lang="es-ES" dirty="0"/>
          </a:p>
          <a:p>
            <a:pPr>
              <a:lnSpc>
                <a:spcPct val="160000"/>
              </a:lnSpc>
            </a:pPr>
            <a:endParaRPr lang="es-ES" dirty="0"/>
          </a:p>
        </p:txBody>
      </p:sp>
      <p:pic>
        <p:nvPicPr>
          <p:cNvPr id="4" name="Google Shape;9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55266" y="-213788"/>
            <a:ext cx="1592323" cy="127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aptura de pantalla 2020-05-24 a las 19.44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27" y="2253727"/>
            <a:ext cx="631060" cy="655311"/>
          </a:xfrm>
          <a:prstGeom prst="rect">
            <a:avLst/>
          </a:prstGeom>
        </p:spPr>
      </p:pic>
      <p:pic>
        <p:nvPicPr>
          <p:cNvPr id="7" name="Imagen 6" descr="Captura de pantalla 2020-05-24 a las 19.47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838" y="2836996"/>
            <a:ext cx="809360" cy="655311"/>
          </a:xfrm>
          <a:prstGeom prst="rect">
            <a:avLst/>
          </a:prstGeom>
        </p:spPr>
      </p:pic>
      <p:pic>
        <p:nvPicPr>
          <p:cNvPr id="9" name="Imagen 8" descr="Captura de pantalla 2020-05-24 a las 19.57.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452" y="3675825"/>
            <a:ext cx="1221936" cy="661432"/>
          </a:xfrm>
          <a:prstGeom prst="rect">
            <a:avLst/>
          </a:prstGeom>
        </p:spPr>
      </p:pic>
      <p:pic>
        <p:nvPicPr>
          <p:cNvPr id="10" name="Imagen 9" descr="Captura de pantalla 2020-05-27 a las 21.59.2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67" y="0"/>
            <a:ext cx="8534400" cy="14986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B33C8B1-3CC0-4C88-BF1F-BEB57FB82BDF}"/>
              </a:ext>
            </a:extLst>
          </p:cNvPr>
          <p:cNvSpPr txBox="1">
            <a:spLocks/>
          </p:cNvSpPr>
          <p:nvPr/>
        </p:nvSpPr>
        <p:spPr>
          <a:xfrm>
            <a:off x="3599561" y="1485742"/>
            <a:ext cx="10515600" cy="88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INSTRUCCIONES</a:t>
            </a:r>
            <a:r>
              <a:rPr lang="en-US" sz="4000" dirty="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 </a:t>
            </a:r>
          </a:p>
        </p:txBody>
      </p:sp>
      <p:pic>
        <p:nvPicPr>
          <p:cNvPr id="2" name="Imagen 1" descr="Captura de pantalla 2020-05-27 a las 21.36.57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878" y="4862455"/>
            <a:ext cx="710012" cy="87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5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B481755-4624-D14C-AF33-50E3437E2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8" y="5451573"/>
            <a:ext cx="8777064" cy="8868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EE39B21-AC1E-3242-A1EE-8F0584BFC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57" y="91868"/>
            <a:ext cx="1227952" cy="1178338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7A8C9D6-D037-47C1-9157-BAFE40465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678" y="1078634"/>
            <a:ext cx="7570217" cy="1124702"/>
          </a:xfrm>
        </p:spPr>
        <p:txBody>
          <a:bodyPr>
            <a:normAutofit/>
          </a:bodyPr>
          <a:lstStyle/>
          <a:p>
            <a:pPr algn="ctr"/>
            <a:r>
              <a:rPr lang="en-US" sz="2763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Dear all, here you have the objectives for today´s class</a:t>
            </a:r>
            <a:endParaRPr lang="en-US" sz="2763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EE99E5-D984-41CE-A889-CD977F64B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32" y="2207894"/>
            <a:ext cx="8922185" cy="4351338"/>
          </a:xfrm>
        </p:spPr>
        <p:txBody>
          <a:bodyPr/>
          <a:lstStyle/>
          <a:p>
            <a:pPr marL="0" indent="0">
              <a:buNone/>
            </a:pP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Identify the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months of the year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talk about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birthdays</a:t>
            </a:r>
          </a:p>
          <a:p>
            <a:pPr marL="0" indent="0">
              <a:buNone/>
            </a:pP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3E1F7D1-072A-42FC-8A2B-DF5F0C04D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041" y="4611215"/>
            <a:ext cx="2534491" cy="9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9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F9C9BBB-0F74-45D9-BCF9-67A274771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091" y="0"/>
            <a:ext cx="7299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6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47325EB-A66D-484B-A2F8-FB05D20E1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097" y="0"/>
            <a:ext cx="7835555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FF6B2FB-6234-4B6B-9509-238A6913A3B4}"/>
              </a:ext>
            </a:extLst>
          </p:cNvPr>
          <p:cNvSpPr txBox="1"/>
          <p:nvPr/>
        </p:nvSpPr>
        <p:spPr>
          <a:xfrm>
            <a:off x="510493" y="269271"/>
            <a:ext cx="2608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highlight>
                  <a:srgbClr val="00FFFF"/>
                </a:highlight>
                <a:latin typeface="Arial Black" panose="020B0A04020102020204" pitchFamily="34" charset="0"/>
              </a:rPr>
              <a:t>Page 138</a:t>
            </a:r>
          </a:p>
        </p:txBody>
      </p:sp>
      <p:pic>
        <p:nvPicPr>
          <p:cNvPr id="1026" name="Picture 2" descr="Un cambio de &quot;look&quot;: Bienvenidos al comienzo de un cambio de &quot;look ...">
            <a:extLst>
              <a:ext uri="{FF2B5EF4-FFF2-40B4-BE49-F238E27FC236}">
                <a16:creationId xmlns:a16="http://schemas.microsoft.com/office/drawing/2014/main" id="{490BE2B5-74DF-4EBF-9BEB-F0FB4DDF1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22" y="575073"/>
            <a:ext cx="2067790" cy="78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4486059A-5FFF-4562-8F85-5CCE030550C2}"/>
              </a:ext>
            </a:extLst>
          </p:cNvPr>
          <p:cNvSpPr/>
          <p:nvPr/>
        </p:nvSpPr>
        <p:spPr>
          <a:xfrm>
            <a:off x="4456828" y="1337505"/>
            <a:ext cx="951641" cy="394854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87BD596B-87FB-432C-9C15-EA830EFA140F}"/>
              </a:ext>
            </a:extLst>
          </p:cNvPr>
          <p:cNvSpPr/>
          <p:nvPr/>
        </p:nvSpPr>
        <p:spPr>
          <a:xfrm rot="20722737">
            <a:off x="4477393" y="1405400"/>
            <a:ext cx="419183" cy="3091319"/>
          </a:xfrm>
          <a:prstGeom prst="downArrow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B1EFD0-41BC-423C-BAF2-56BB69A24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7" y="2723994"/>
            <a:ext cx="4425684" cy="1410012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B6B76963-0BFD-47B5-8F22-0072E2674B67}"/>
              </a:ext>
            </a:extLst>
          </p:cNvPr>
          <p:cNvSpPr/>
          <p:nvPr/>
        </p:nvSpPr>
        <p:spPr>
          <a:xfrm>
            <a:off x="5777346" y="5907232"/>
            <a:ext cx="867641" cy="78451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F27F8E5-F368-4629-9113-3228F88A0A6C}"/>
              </a:ext>
            </a:extLst>
          </p:cNvPr>
          <p:cNvSpPr/>
          <p:nvPr/>
        </p:nvSpPr>
        <p:spPr>
          <a:xfrm>
            <a:off x="8988136" y="5527964"/>
            <a:ext cx="701387" cy="784514"/>
          </a:xfrm>
          <a:prstGeom prst="ellipse">
            <a:avLst/>
          </a:prstGeom>
          <a:noFill/>
          <a:ln w="76200">
            <a:solidFill>
              <a:srgbClr val="0BD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F0FA1DE-9F2D-4851-9A1C-C6546EF07BAF}"/>
              </a:ext>
            </a:extLst>
          </p:cNvPr>
          <p:cNvSpPr/>
          <p:nvPr/>
        </p:nvSpPr>
        <p:spPr>
          <a:xfrm>
            <a:off x="7907483" y="5642264"/>
            <a:ext cx="581890" cy="555913"/>
          </a:xfrm>
          <a:prstGeom prst="ellipse">
            <a:avLst/>
          </a:prstGeom>
          <a:noFill/>
          <a:ln w="76200">
            <a:solidFill>
              <a:srgbClr val="0BD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15DA179-4364-4C48-B47B-924A5EEDE702}"/>
              </a:ext>
            </a:extLst>
          </p:cNvPr>
          <p:cNvSpPr/>
          <p:nvPr/>
        </p:nvSpPr>
        <p:spPr>
          <a:xfrm>
            <a:off x="10079182" y="4826577"/>
            <a:ext cx="820882" cy="898814"/>
          </a:xfrm>
          <a:prstGeom prst="ellipse">
            <a:avLst/>
          </a:prstGeom>
          <a:noFill/>
          <a:ln w="76200">
            <a:solidFill>
              <a:srgbClr val="0BD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E50E012-55D7-4A8D-A557-464D78728E9A}"/>
              </a:ext>
            </a:extLst>
          </p:cNvPr>
          <p:cNvSpPr/>
          <p:nvPr/>
        </p:nvSpPr>
        <p:spPr>
          <a:xfrm>
            <a:off x="7346373" y="4894118"/>
            <a:ext cx="1558636" cy="420832"/>
          </a:xfrm>
          <a:prstGeom prst="ellipse">
            <a:avLst/>
          </a:prstGeom>
          <a:noFill/>
          <a:ln w="76200">
            <a:solidFill>
              <a:srgbClr val="0BD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1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87A1BB2-6DA8-49E5-B6B3-C5179FA9E69F}"/>
              </a:ext>
            </a:extLst>
          </p:cNvPr>
          <p:cNvSpPr txBox="1"/>
          <p:nvPr/>
        </p:nvSpPr>
        <p:spPr>
          <a:xfrm>
            <a:off x="690995" y="2402670"/>
            <a:ext cx="19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Bauhaus 93" panose="04030905020B02020C02" pitchFamily="8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F489BF-ABFF-40D4-B187-728306B67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833437"/>
            <a:ext cx="10029825" cy="51911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EAE21-2738-49B3-87E4-EA9AB3559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2" y="2772002"/>
            <a:ext cx="2657475" cy="24288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B74D81F-56BD-442E-BA20-5D7794CC2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587" y="2832285"/>
            <a:ext cx="2066925" cy="23907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7C1E153-7F4D-4A6B-95BB-DD68D761A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2860859"/>
            <a:ext cx="2333625" cy="23336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22D815B-C5D4-4E42-A51F-6D1A363D4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9427" y="2879910"/>
            <a:ext cx="21717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6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F492EA9-98AB-46FA-99B6-B95B498B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Arial Black" panose="020B0A04020102020204" pitchFamily="34" charset="0"/>
              </a:rPr>
              <a:t>In your house you can practice this song</a:t>
            </a:r>
            <a:br>
              <a:rPr lang="en-US" sz="36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endParaRPr lang="en-US" sz="36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C06A4A1D-5063-440A-8A31-6298DFFD6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892" y="1825625"/>
            <a:ext cx="9838215" cy="435133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A001119-15ED-4460-8C62-D47534ADC9E8}"/>
              </a:ext>
            </a:extLst>
          </p:cNvPr>
          <p:cNvSpPr txBox="1"/>
          <p:nvPr/>
        </p:nvSpPr>
        <p:spPr>
          <a:xfrm>
            <a:off x="3766927" y="1122059"/>
            <a:ext cx="498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hlinkClick r:id="rId3"/>
              </a:rPr>
              <a:t>https://www.youtube.com/watch?v=Fe9bnYRzFvk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94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349DF-E229-4E77-B903-0B9C79C8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rial Black" panose="020B0A04020102020204" pitchFamily="34" charset="0"/>
              </a:rPr>
              <a:t>When is your birthday? </a:t>
            </a:r>
            <a:br>
              <a:rPr lang="en-US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Arial Black" panose="020B0A04020102020204" pitchFamily="34" charset="0"/>
              </a:rPr>
              <a:t>How was the birthday party?</a:t>
            </a:r>
          </a:p>
        </p:txBody>
      </p:sp>
      <p:pic>
        <p:nvPicPr>
          <p:cNvPr id="5" name="Marcador de contenido 4" descr="Imagen que contiene persona, interior, mujer, sostener&#10;&#10;Descripción generada automáticamente">
            <a:extLst>
              <a:ext uri="{FF2B5EF4-FFF2-40B4-BE49-F238E27FC236}">
                <a16:creationId xmlns:a16="http://schemas.microsoft.com/office/drawing/2014/main" id="{D5F98346-7922-43EB-8896-A91A59665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90" y="1919144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2128277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3189</TotalTime>
  <Words>239</Words>
  <Application>Microsoft Office PowerPoint</Application>
  <PresentationFormat>Panorámica</PresentationFormat>
  <Paragraphs>30</Paragraphs>
  <Slides>19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Bauhaus 93</vt:lpstr>
      <vt:lpstr>Calibri</vt:lpstr>
      <vt:lpstr>Calibri Light</vt:lpstr>
      <vt:lpstr>Gill Sans MT</vt:lpstr>
      <vt:lpstr>Gill Sans Ultra Bold Condensed</vt:lpstr>
      <vt:lpstr>Lucida Sans Typewriter</vt:lpstr>
      <vt:lpstr>Tema de Office</vt:lpstr>
      <vt:lpstr>Clase de la semana del 06 de junio al 10 de julio        (Continuación de la clase anterior) </vt:lpstr>
      <vt:lpstr>Presentación de PowerPoint</vt:lpstr>
      <vt:lpstr>Presentación de PowerPoint</vt:lpstr>
      <vt:lpstr>Dear all, here you have the objectives for today´s class</vt:lpstr>
      <vt:lpstr>Presentación de PowerPoint</vt:lpstr>
      <vt:lpstr>Presentación de PowerPoint</vt:lpstr>
      <vt:lpstr>Presentación de PowerPoint</vt:lpstr>
      <vt:lpstr>In your house you can practice this song </vt:lpstr>
      <vt:lpstr>When is your birthday?  How was the birthday party?</vt:lpstr>
      <vt:lpstr>Presentación de PowerPoint</vt:lpstr>
      <vt:lpstr>Presentación de PowerPoint</vt:lpstr>
      <vt:lpstr>Presentación de PowerPoint</vt:lpstr>
      <vt:lpstr>Why is important for you to celebrate birthdays?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de la semana del 22 de junio al 26 de junio</dc:title>
  <dc:creator>Cesar Ferrada Ubilla</dc:creator>
  <cp:lastModifiedBy>Cesar Ferrada Ubilla</cp:lastModifiedBy>
  <cp:revision>22</cp:revision>
  <dcterms:created xsi:type="dcterms:W3CDTF">2020-06-16T03:18:58Z</dcterms:created>
  <dcterms:modified xsi:type="dcterms:W3CDTF">2020-07-03T19:08:46Z</dcterms:modified>
</cp:coreProperties>
</file>