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316" r:id="rId4"/>
    <p:sldId id="294" r:id="rId5"/>
    <p:sldId id="318" r:id="rId6"/>
    <p:sldId id="320" r:id="rId7"/>
    <p:sldId id="323" r:id="rId8"/>
    <p:sldId id="326" r:id="rId9"/>
    <p:sldId id="327" r:id="rId10"/>
    <p:sldId id="328" r:id="rId11"/>
    <p:sldId id="329" r:id="rId12"/>
    <p:sldId id="335" r:id="rId13"/>
    <p:sldId id="330" r:id="rId14"/>
    <p:sldId id="336" r:id="rId15"/>
    <p:sldId id="331" r:id="rId16"/>
    <p:sldId id="334" r:id="rId17"/>
    <p:sldId id="333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D5E5"/>
    <a:srgbClr val="009999"/>
    <a:srgbClr val="D60093"/>
    <a:srgbClr val="51CF72"/>
    <a:srgbClr val="CC0099"/>
    <a:srgbClr val="FF5050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5030E-BAA8-47ED-A5E7-5E2E40DF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9FC48A-C270-4A33-BC54-AB875DD23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32AC4-6E0E-4C31-A895-6D29DEF6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4066D-C670-44A9-93F5-CC0982F9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6C4F91-78E4-4479-83DD-82AB9216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41E76-78DF-4874-898D-9B287347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D03178-3868-4B7F-8BE4-946414384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A4BFE-FF62-40C7-976A-72F1945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CA3F2-CF0F-462E-9BAC-CD566518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C3322-A6FE-4CF7-9D4C-E41421D0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BC57BE-8107-450C-B05D-FA0D744BC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91590C-7EAD-461E-8C59-D22F7B5D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54620-5B82-4888-B94A-91C828F3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3E464-44EE-4B82-A5C4-436898EE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D3F0B-062D-410E-A040-5526FCA1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4B69-B9CC-4849-AC06-C0D4D865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C010F-21AF-4C1D-A010-1C5D6F6E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CDFC8-D704-4853-9146-C327F5E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CADCA-CB67-4814-99C6-5A59B1C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CF1C8-FC5F-42B0-B456-CD058D8E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46901-2ECF-4E67-AABA-0E0F36D8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A32AB-E543-4D50-AC89-8BFFFDA3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8BBA5A-9317-402D-89DA-8107B86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63B50-C73C-4413-830D-7A02F915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5DF44-A010-43A9-B377-A16CEFF3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9AD63-493F-48F7-8DA5-C8621496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382A3-225A-4A12-8887-EBF16C0BA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09683-7D8C-4749-83D2-0561808E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42CCC7-294A-49BF-BD0C-BEE35D98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834FE-92FD-4102-9E36-45D9E377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0E155A-631D-4F60-936C-A4B0C599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549A6-CD1A-49C9-8717-F9294CD9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89FB44-29EF-4976-94A8-27E24234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9E1A2-8723-41E7-86F5-01FFEAE2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2A6301-79A4-4E84-9A60-3A15A3ECD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284863-6DA9-417F-B099-D39E4CA48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369F70-89CC-4873-907A-E42B17BD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A6D2A3-962E-43D6-8C09-92395854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64B53C-40F0-4BBD-B212-2E5C3886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B314-FA29-4B38-8786-3A2D527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44174A-850E-4864-BCFC-4BB132B9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6EACB1-51CA-4B1D-B2B5-7747A083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DDDBB4-4ABB-4371-8117-BF8B0903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FC83AB-CD03-4E0A-B174-47045FC3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3DB465-7F4A-432B-A6E5-68D3FA0D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930E3A-589A-4108-AE3F-5E615B7E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9FC6-7785-464F-B9B7-782737DD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5F85CD-9E22-4929-B23C-DEB05428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95396C-F532-47D2-8D2F-DBA650CB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2C618F-AC39-4BE6-9B75-033D7043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10E0A5-3989-4B0C-BB89-775FB713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E7E122-8BBF-4D16-AAE4-1618A77E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B5686-35FC-4485-B9B4-32AFC73D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810EDA-E3E5-4DEC-91F4-C413F53B8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6A3606-ABA4-43AB-9BC4-E4D8CC6A4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1C1A5A-C3B5-454B-8F1F-21F93E49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D168C6-2371-4408-86BD-D1E7E1B8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B4966-AF91-4797-8F35-635C420B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ACC75E-7FA6-4272-A400-06CAFE52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A6CAD-A159-4B60-839F-A2B7924D8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CC395-2A6D-47AA-98EF-AC7C4F4C4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2C65-4B87-4183-9623-F2799B73F7D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2C6B1-1245-4DB7-B948-60C4C5537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B401D-9001-4BA8-8A0A-399BD9246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5E0C3F-17F0-440C-8F35-00789763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95" y="365125"/>
            <a:ext cx="11214021" cy="1325563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la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semana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del 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15 de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junio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al 19 de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junio</a:t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49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85AA626-1758-4F0E-8312-8F0BCC541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que hacer nada con este PPT porque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explicará en la clase.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esa clase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usará el libro para completar algunas actividades.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tienes el libro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las páginas a usar van adjuntas en un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</a:t>
            </a:r>
            <a:r>
              <a:rPr lang="es-CL" b="1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material académico </a:t>
            </a:r>
          </a:p>
        </p:txBody>
      </p:sp>
    </p:spTree>
    <p:extLst>
      <p:ext uri="{BB962C8B-B14F-4D97-AF65-F5344CB8AC3E}">
        <p14:creationId xmlns:p14="http://schemas.microsoft.com/office/powerpoint/2010/main" val="182795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, caja&#10;&#10;Descripción generada automáticamente">
            <a:extLst>
              <a:ext uri="{FF2B5EF4-FFF2-40B4-BE49-F238E27FC236}">
                <a16:creationId xmlns:a16="http://schemas.microsoft.com/office/drawing/2014/main" id="{120CB684-0C8E-4F8E-B5F2-76FCE87DB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0"/>
            <a:ext cx="529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3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6CFEE1-D3F5-4DC6-9D9C-8F7BD9A403E9}"/>
              </a:ext>
            </a:extLst>
          </p:cNvPr>
          <p:cNvSpPr txBox="1"/>
          <p:nvPr/>
        </p:nvSpPr>
        <p:spPr>
          <a:xfrm>
            <a:off x="238990" y="467590"/>
            <a:ext cx="2561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BD5E5"/>
                </a:solidFill>
                <a:latin typeface="Arial Black" panose="020B0A04020102020204" pitchFamily="34" charset="0"/>
              </a:rPr>
              <a:t>Instrucciones</a:t>
            </a:r>
            <a:r>
              <a:rPr lang="en-US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B58B79-86FB-4842-A773-2FB6A7BB8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26" y="0"/>
            <a:ext cx="4648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3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A5C3DB-D079-4F49-886C-71E802A0A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67" y="0"/>
            <a:ext cx="6356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4FFF9FF-1BCD-45E2-8E59-F847C205F841}"/>
              </a:ext>
            </a:extLst>
          </p:cNvPr>
          <p:cNvSpPr txBox="1"/>
          <p:nvPr/>
        </p:nvSpPr>
        <p:spPr>
          <a:xfrm>
            <a:off x="213014" y="426027"/>
            <a:ext cx="278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BD5E5"/>
                </a:solidFill>
                <a:latin typeface="Arial Black" panose="020B0A04020102020204" pitchFamily="34" charset="0"/>
              </a:rPr>
              <a:t>Instructions</a:t>
            </a:r>
            <a:r>
              <a:rPr lang="en-US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BAF5D2-E018-42E9-8CE5-DEDF5550A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758" y="0"/>
            <a:ext cx="4638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8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4B8130-E57A-4DC9-B587-87AB06969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94" y="0"/>
            <a:ext cx="647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75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FA246-3909-4CA5-87EE-BD0E6DEC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BD5E5"/>
                </a:solidFill>
                <a:latin typeface="Berlin Sans FB Demi" panose="020E0802020502020306" pitchFamily="34" charset="0"/>
              </a:rPr>
              <a:t>Materials to use!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F9556B-AD49-4961-B2DF-F37643D93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3" y="1452896"/>
            <a:ext cx="4722452" cy="20974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FC6D92-A9E6-4E6A-B3AA-18AFF95E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641" y="241222"/>
            <a:ext cx="3155317" cy="4159114"/>
          </a:xfrm>
          <a:prstGeom prst="rect">
            <a:avLst/>
          </a:prstGeom>
        </p:spPr>
      </p:pic>
      <p:pic>
        <p:nvPicPr>
          <p:cNvPr id="1026" name="Picture 2" descr="Infographic rainbow color pencils with realistic Vector Image">
            <a:extLst>
              <a:ext uri="{FF2B5EF4-FFF2-40B4-BE49-F238E27FC236}">
                <a16:creationId xmlns:a16="http://schemas.microsoft.com/office/drawing/2014/main" id="{EE8C3D9B-F6A6-481F-B434-1CC4D26B2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2" y="3777890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assmates School Scissors - Right Handed - HC303348 | Findel ...">
            <a:extLst>
              <a:ext uri="{FF2B5EF4-FFF2-40B4-BE49-F238E27FC236}">
                <a16:creationId xmlns:a16="http://schemas.microsoft.com/office/drawing/2014/main" id="{F0B245D6-2855-403A-A311-D339B91F5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83" y="46381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hu Twist &amp; Glue Frasco Fácil X 35 Ml">
            <a:extLst>
              <a:ext uri="{FF2B5EF4-FFF2-40B4-BE49-F238E27FC236}">
                <a16:creationId xmlns:a16="http://schemas.microsoft.com/office/drawing/2014/main" id="{AC80128F-7908-434F-815D-30AC8409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15" y="428834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ock de Dibujo N°99 1/4 Artel 20 Hojas | Jumbo.cl">
            <a:extLst>
              <a:ext uri="{FF2B5EF4-FFF2-40B4-BE49-F238E27FC236}">
                <a16:creationId xmlns:a16="http://schemas.microsoft.com/office/drawing/2014/main" id="{3AE9EE5A-3117-47AA-9FCA-CAA8CBD0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4" y="13570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dimel - #Lápices 🖍🗒 Lápices scripto #FaberCastell, con ...">
            <a:extLst>
              <a:ext uri="{FF2B5EF4-FFF2-40B4-BE49-F238E27FC236}">
                <a16:creationId xmlns:a16="http://schemas.microsoft.com/office/drawing/2014/main" id="{D8F721C6-D9CF-47ED-8102-11BE8C7DA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153" y="479173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3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16D61-65D7-4768-A181-43997B42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E6113B-2F3E-4273-B97B-D34B5DBC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0"/>
            <a:ext cx="662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6D576E59-07DE-453F-9FD8-5BA2528E8AF1}"/>
              </a:ext>
            </a:extLst>
          </p:cNvPr>
          <p:cNvSpPr/>
          <p:nvPr/>
        </p:nvSpPr>
        <p:spPr>
          <a:xfrm>
            <a:off x="9784857" y="2315101"/>
            <a:ext cx="1318307" cy="3500525"/>
          </a:xfrm>
          <a:prstGeom prst="downArrow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1200" y="1524001"/>
            <a:ext cx="6259689" cy="350132"/>
          </a:xfrm>
        </p:spPr>
        <p:txBody>
          <a:bodyPr>
            <a:normAutofit fontScale="90000"/>
          </a:bodyPr>
          <a:lstStyle/>
          <a:p>
            <a:r>
              <a:rPr lang="es-ES" dirty="0"/>
              <a:t>I </a:t>
            </a:r>
            <a:r>
              <a:rPr lang="es-ES" dirty="0" err="1"/>
              <a:t>study</a:t>
            </a:r>
            <a:r>
              <a:rPr lang="es-ES" dirty="0"/>
              <a:t> English</a:t>
            </a:r>
          </a:p>
        </p:txBody>
      </p:sp>
      <p:pic>
        <p:nvPicPr>
          <p:cNvPr id="3" name="Imagen 2" descr="Captura de pantalla 2020-06-11 a las 18.2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" y="1269295"/>
            <a:ext cx="1333500" cy="876300"/>
          </a:xfrm>
          <a:prstGeom prst="rect">
            <a:avLst/>
          </a:prstGeom>
        </p:spPr>
      </p:pic>
      <p:pic>
        <p:nvPicPr>
          <p:cNvPr id="4" name="Imagen 3" descr="Captura de pantalla 2020-06-11 a las 18.2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8" y="3098798"/>
            <a:ext cx="1121832" cy="809979"/>
          </a:xfrm>
          <a:prstGeom prst="rect">
            <a:avLst/>
          </a:prstGeom>
        </p:spPr>
      </p:pic>
      <p:pic>
        <p:nvPicPr>
          <p:cNvPr id="5" name="Imagen 4" descr="Captura de pantalla 2020-06-11 a las 18.29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9" y="5040488"/>
            <a:ext cx="1193800" cy="812800"/>
          </a:xfrm>
          <a:prstGeom prst="rect">
            <a:avLst/>
          </a:prstGeom>
        </p:spPr>
      </p:pic>
      <p:pic>
        <p:nvPicPr>
          <p:cNvPr id="6" name="Imagen 5" descr="Captura de pantalla 2020-06-11 a las 18.27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9" y="5044722"/>
            <a:ext cx="3096684" cy="809110"/>
          </a:xfrm>
          <a:prstGeom prst="rect">
            <a:avLst/>
          </a:prstGeom>
        </p:spPr>
      </p:pic>
      <p:pic>
        <p:nvPicPr>
          <p:cNvPr id="7" name="Imagen 6" descr="Captura de pantalla 2020-06-11 a las 18.27.2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94" y="1386418"/>
            <a:ext cx="3153370" cy="814916"/>
          </a:xfrm>
          <a:prstGeom prst="rect">
            <a:avLst/>
          </a:prstGeom>
        </p:spPr>
      </p:pic>
      <p:pic>
        <p:nvPicPr>
          <p:cNvPr id="8" name="Imagen 7" descr="Captura de pantalla 2020-06-11 a las 18.27.2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2" y="3132667"/>
            <a:ext cx="3996978" cy="77611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932311" y="3285067"/>
            <a:ext cx="6259689" cy="56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</a:t>
            </a:r>
            <a:r>
              <a:rPr lang="es-ES" sz="7600" dirty="0"/>
              <a:t>I </a:t>
            </a:r>
            <a:r>
              <a:rPr lang="es-ES" sz="7600" dirty="0" err="1"/>
              <a:t>play</a:t>
            </a:r>
            <a:r>
              <a:rPr lang="es-ES" sz="7600" dirty="0"/>
              <a:t> </a:t>
            </a:r>
            <a:r>
              <a:rPr lang="es-ES" sz="7600" dirty="0" err="1"/>
              <a:t>the</a:t>
            </a:r>
            <a:r>
              <a:rPr lang="es-ES" sz="7600" dirty="0"/>
              <a:t> guitar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39732" y="5246513"/>
            <a:ext cx="6259689" cy="35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556955" y="5232399"/>
            <a:ext cx="6259689" cy="35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/>
              <a:t>I </a:t>
            </a:r>
            <a:r>
              <a:rPr lang="es-ES" sz="3600" dirty="0" err="1"/>
              <a:t>eat</a:t>
            </a:r>
            <a:r>
              <a:rPr lang="es-ES" sz="3600" dirty="0"/>
              <a:t> </a:t>
            </a:r>
            <a:r>
              <a:rPr lang="es-ES" sz="3600" dirty="0" err="1"/>
              <a:t>with</a:t>
            </a:r>
            <a:r>
              <a:rPr lang="es-ES" sz="3600" dirty="0"/>
              <a:t> </a:t>
            </a:r>
            <a:r>
              <a:rPr lang="es-ES" sz="3600" dirty="0" err="1"/>
              <a:t>my</a:t>
            </a:r>
            <a:r>
              <a:rPr lang="es-ES" sz="3600" dirty="0"/>
              <a:t> </a:t>
            </a:r>
            <a:r>
              <a:rPr lang="es-ES" sz="3600" dirty="0" err="1"/>
              <a:t>family</a:t>
            </a:r>
            <a:r>
              <a:rPr lang="es-ES" sz="3600" dirty="0"/>
              <a:t>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981224" y="1100667"/>
            <a:ext cx="26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345289" y="2904068"/>
            <a:ext cx="352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33CC"/>
                </a:solidFill>
              </a:rPr>
              <a:t>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611512" y="4780845"/>
            <a:ext cx="352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4B93F4"/>
                </a:solidFill>
              </a:rPr>
              <a:t>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511777" y="268111"/>
            <a:ext cx="10597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u="sng" dirty="0">
                <a:latin typeface="Abadi MT Condensed Extra Bold"/>
                <a:cs typeface="Abadi MT Condensed Extra Bold"/>
              </a:rPr>
              <a:t>MY QUARANTINE ROUTINE</a:t>
            </a:r>
          </a:p>
        </p:txBody>
      </p:sp>
    </p:spTree>
    <p:extLst>
      <p:ext uri="{BB962C8B-B14F-4D97-AF65-F5344CB8AC3E}">
        <p14:creationId xmlns:p14="http://schemas.microsoft.com/office/powerpoint/2010/main" val="8252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134850" cy="6916869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B582A26-A246-3747-A742-19D05F62A574}"/>
              </a:ext>
            </a:extLst>
          </p:cNvPr>
          <p:cNvSpPr txBox="1"/>
          <p:nvPr/>
        </p:nvSpPr>
        <p:spPr>
          <a:xfrm>
            <a:off x="6323284" y="2895630"/>
            <a:ext cx="5324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i="1" dirty="0">
                <a:cs typeface="Arial" panose="020B0604020202020204" pitchFamily="34" charset="0"/>
              </a:rPr>
              <a:t>English </a:t>
            </a:r>
            <a:r>
              <a:rPr lang="es-CL" sz="7200" b="1" i="1" dirty="0" err="1">
                <a:cs typeface="Arial" panose="020B0604020202020204" pitchFamily="34" charset="0"/>
              </a:rPr>
              <a:t>Class</a:t>
            </a:r>
            <a:r>
              <a:rPr lang="es-CL" sz="7200" b="1" i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A22038-6A2C-A245-B9E9-98ACED428023}"/>
              </a:ext>
            </a:extLst>
          </p:cNvPr>
          <p:cNvSpPr txBox="1"/>
          <p:nvPr/>
        </p:nvSpPr>
        <p:spPr>
          <a:xfrm>
            <a:off x="6323284" y="3968101"/>
            <a:ext cx="347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cs typeface="Arial" panose="020B0604020202020204" pitchFamily="34" charset="0"/>
              </a:rPr>
              <a:t>Second grade 2020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A52EE6E-3616-0B45-8602-9A2065049590}"/>
              </a:ext>
            </a:extLst>
          </p:cNvPr>
          <p:cNvCxnSpPr>
            <a:cxnSpLocks/>
          </p:cNvCxnSpPr>
          <p:nvPr/>
        </p:nvCxnSpPr>
        <p:spPr>
          <a:xfrm>
            <a:off x="6428539" y="3968101"/>
            <a:ext cx="281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0668284-227B-F944-AD82-9A9F0979470A}"/>
              </a:ext>
            </a:extLst>
          </p:cNvPr>
          <p:cNvCxnSpPr>
            <a:cxnSpLocks/>
          </p:cNvCxnSpPr>
          <p:nvPr/>
        </p:nvCxnSpPr>
        <p:spPr>
          <a:xfrm>
            <a:off x="6096000" y="2571082"/>
            <a:ext cx="0" cy="1940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8554E53E-4B8E-4DE0-A75B-9B68E6A0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93" y="417098"/>
            <a:ext cx="3925523" cy="15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960055"/>
            <a:ext cx="11684515" cy="4677397"/>
          </a:xfrm>
        </p:spPr>
        <p:txBody>
          <a:bodyPr>
            <a:normAutofit fontScale="85000" lnSpcReduction="10000"/>
          </a:bodyPr>
          <a:lstStyle/>
          <a:p>
            <a:endParaRPr lang="es-ES" dirty="0"/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1.  SILENCIAR EL MICRÓFONO AL ENTRAR A LA CLASE.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2.  SI EL INTERNET FALLA SE RECOMIENDA APAGAR LA CAMARA.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3.  USAR EL CHAT PARA PREGUNTAR O LEVANTAR LA MANO.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4.  PARA PARTICIPAR PRENDER EL MICRÓFONO (solo si el profesor/a se lo indica).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5.  TENER EL LIBRO A MANO Y EL CUADERNO.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6.  SER RESPETUOSO Y UTILIZAR UN LENGUAJE APROPIADO.</a:t>
            </a:r>
          </a:p>
          <a:p>
            <a:pPr>
              <a:lnSpc>
                <a:spcPct val="160000"/>
              </a:lnSpc>
            </a:pPr>
            <a:endParaRPr lang="es-ES" dirty="0"/>
          </a:p>
          <a:p>
            <a:pPr>
              <a:lnSpc>
                <a:spcPct val="160000"/>
              </a:lnSpc>
            </a:pPr>
            <a:endParaRPr lang="es-ES" dirty="0"/>
          </a:p>
        </p:txBody>
      </p:sp>
      <p:pic>
        <p:nvPicPr>
          <p:cNvPr id="4" name="Google Shape;9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5266" y="-213788"/>
            <a:ext cx="1592323" cy="12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aptura de pantalla 2020-05-24 a las 19.4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7" y="2253727"/>
            <a:ext cx="631060" cy="655311"/>
          </a:xfrm>
          <a:prstGeom prst="rect">
            <a:avLst/>
          </a:prstGeom>
        </p:spPr>
      </p:pic>
      <p:pic>
        <p:nvPicPr>
          <p:cNvPr id="7" name="Imagen 6" descr="Captura de pantalla 2020-05-24 a las 19.47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38" y="2836996"/>
            <a:ext cx="809360" cy="655311"/>
          </a:xfrm>
          <a:prstGeom prst="rect">
            <a:avLst/>
          </a:prstGeom>
        </p:spPr>
      </p:pic>
      <p:pic>
        <p:nvPicPr>
          <p:cNvPr id="9" name="Imagen 8" descr="Captura de pantalla 2020-05-24 a las 19.57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52" y="3675825"/>
            <a:ext cx="1221936" cy="661432"/>
          </a:xfrm>
          <a:prstGeom prst="rect">
            <a:avLst/>
          </a:prstGeom>
        </p:spPr>
      </p:pic>
      <p:pic>
        <p:nvPicPr>
          <p:cNvPr id="10" name="Imagen 9" descr="Captura de pantalla 2020-05-27 a las 21.59.2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67" y="0"/>
            <a:ext cx="8534400" cy="1498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B33C8B1-3CC0-4C88-BF1F-BEB57FB82BDF}"/>
              </a:ext>
            </a:extLst>
          </p:cNvPr>
          <p:cNvSpPr txBox="1">
            <a:spLocks/>
          </p:cNvSpPr>
          <p:nvPr/>
        </p:nvSpPr>
        <p:spPr>
          <a:xfrm>
            <a:off x="3599561" y="1485742"/>
            <a:ext cx="10515600" cy="88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INSTRUCCIONES</a:t>
            </a:r>
            <a:r>
              <a:rPr lang="en-US" sz="4000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 </a:t>
            </a:r>
          </a:p>
        </p:txBody>
      </p:sp>
      <p:pic>
        <p:nvPicPr>
          <p:cNvPr id="2" name="Imagen 1" descr="Captura de pantalla 2020-05-27 a las 21.36.5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78" y="4862455"/>
            <a:ext cx="710012" cy="8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481755-4624-D14C-AF33-50E3437E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8" y="5451573"/>
            <a:ext cx="8777064" cy="8868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E39B21-AC1E-3242-A1EE-8F0584BF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57" y="91868"/>
            <a:ext cx="1227952" cy="117833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7A8C9D6-D037-47C1-9157-BAFE4046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678" y="1078634"/>
            <a:ext cx="7570217" cy="1124702"/>
          </a:xfrm>
        </p:spPr>
        <p:txBody>
          <a:bodyPr>
            <a:normAutofit/>
          </a:bodyPr>
          <a:lstStyle/>
          <a:p>
            <a:pPr algn="ctr"/>
            <a:r>
              <a:rPr lang="en-US" sz="276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Dear all, here you have the objectives for today´s class</a:t>
            </a:r>
            <a:endParaRPr lang="en-US" sz="276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EE99E5-D984-41CE-A889-CD977F64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32" y="2207894"/>
            <a:ext cx="8922185" cy="4351338"/>
          </a:xfrm>
        </p:spPr>
        <p:txBody>
          <a:bodyPr/>
          <a:lstStyle/>
          <a:p>
            <a:pPr marL="0" indent="0">
              <a:buNone/>
            </a:pP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Identify the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days of the week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 express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daily routines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E1F7D1-072A-42FC-8A2B-DF5F0C04D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041" y="4611215"/>
            <a:ext cx="2534491" cy="9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9941EB-DCCB-4E43-B22E-0B345A87C694}"/>
              </a:ext>
            </a:extLst>
          </p:cNvPr>
          <p:cNvSpPr txBox="1"/>
          <p:nvPr/>
        </p:nvSpPr>
        <p:spPr>
          <a:xfrm>
            <a:off x="2540578" y="927245"/>
            <a:ext cx="165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Arial Black" panose="020B0A04020102020204" pitchFamily="34" charset="0"/>
              </a:rPr>
              <a:t>1</a:t>
            </a:r>
            <a:r>
              <a:rPr lang="en-US" sz="5400" dirty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B179FA-E174-415E-943E-57CCC8A29F8C}"/>
              </a:ext>
            </a:extLst>
          </p:cNvPr>
          <p:cNvSpPr txBox="1"/>
          <p:nvPr/>
        </p:nvSpPr>
        <p:spPr>
          <a:xfrm>
            <a:off x="2540577" y="1767447"/>
            <a:ext cx="165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r>
              <a:rPr lang="en-US" sz="5400" dirty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85F121-8604-46B0-8B7A-DCA16A54C06C}"/>
              </a:ext>
            </a:extLst>
          </p:cNvPr>
          <p:cNvSpPr txBox="1"/>
          <p:nvPr/>
        </p:nvSpPr>
        <p:spPr>
          <a:xfrm>
            <a:off x="2575574" y="2607649"/>
            <a:ext cx="1584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5050"/>
                </a:solidFill>
                <a:latin typeface="Arial Black" panose="020B0A04020102020204" pitchFamily="34" charset="0"/>
              </a:rPr>
              <a:t>3</a:t>
            </a:r>
            <a:r>
              <a:rPr lang="en-US" sz="5400" dirty="0">
                <a:solidFill>
                  <a:srgbClr val="FF505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FF5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CC6C49-DA87-4CAB-8406-568424FBC0C6}"/>
              </a:ext>
            </a:extLst>
          </p:cNvPr>
          <p:cNvSpPr txBox="1"/>
          <p:nvPr/>
        </p:nvSpPr>
        <p:spPr>
          <a:xfrm>
            <a:off x="2575574" y="3362793"/>
            <a:ext cx="1388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C0099"/>
                </a:solidFill>
                <a:latin typeface="Arial Black" panose="020B0A04020102020204" pitchFamily="34" charset="0"/>
              </a:rPr>
              <a:t>4</a:t>
            </a:r>
            <a:r>
              <a:rPr lang="en-US" sz="5400" dirty="0">
                <a:solidFill>
                  <a:srgbClr val="CC0099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CC0099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BFE73A-0AD4-4226-9212-F5CCF3034FE5}"/>
              </a:ext>
            </a:extLst>
          </p:cNvPr>
          <p:cNvSpPr txBox="1"/>
          <p:nvPr/>
        </p:nvSpPr>
        <p:spPr>
          <a:xfrm>
            <a:off x="2575574" y="4109478"/>
            <a:ext cx="1480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Arial Black" panose="020B0A04020102020204" pitchFamily="34" charset="0"/>
              </a:rPr>
              <a:t>5</a:t>
            </a:r>
            <a:r>
              <a:rPr lang="en-US" sz="5400" dirty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0AE258-71E1-4065-A26D-3F508715D1A6}"/>
              </a:ext>
            </a:extLst>
          </p:cNvPr>
          <p:cNvSpPr txBox="1"/>
          <p:nvPr/>
        </p:nvSpPr>
        <p:spPr>
          <a:xfrm>
            <a:off x="2621647" y="4958139"/>
            <a:ext cx="138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 Black" panose="020B0A04020102020204" pitchFamily="34" charset="0"/>
              </a:rPr>
              <a:t>6</a:t>
            </a:r>
            <a:r>
              <a:rPr lang="en-US" sz="5400" dirty="0">
                <a:solidFill>
                  <a:srgbClr val="00B0F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5A7CB1-9555-44FF-A772-2731394BC43E}"/>
              </a:ext>
            </a:extLst>
          </p:cNvPr>
          <p:cNvSpPr txBox="1"/>
          <p:nvPr/>
        </p:nvSpPr>
        <p:spPr>
          <a:xfrm>
            <a:off x="2673601" y="5704824"/>
            <a:ext cx="1388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1CF72"/>
                </a:solidFill>
                <a:latin typeface="Arial Black" panose="020B0A04020102020204" pitchFamily="34" charset="0"/>
              </a:rPr>
              <a:t>7</a:t>
            </a:r>
            <a:r>
              <a:rPr lang="en-US" sz="5400" dirty="0">
                <a:solidFill>
                  <a:srgbClr val="51CF7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51CF72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86346DE-6B66-43D1-B8C1-4DBF3303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887" y="0"/>
            <a:ext cx="5035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6A3D26-86C8-4422-BFFF-39A0348A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067"/>
            <a:ext cx="12192000" cy="2905865"/>
          </a:xfrm>
          <a:prstGeom prst="rect">
            <a:avLst/>
          </a:prstGeom>
        </p:spPr>
      </p:pic>
      <p:pic>
        <p:nvPicPr>
          <p:cNvPr id="3" name="Picture 2" descr="Look At The Picture Clipart">
            <a:extLst>
              <a:ext uri="{FF2B5EF4-FFF2-40B4-BE49-F238E27FC236}">
                <a16:creationId xmlns:a16="http://schemas.microsoft.com/office/drawing/2014/main" id="{83F415D6-E36F-4320-BF0F-908BF371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8612">
            <a:off x="229969" y="477710"/>
            <a:ext cx="2640679" cy="10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nking Small | LCGC">
            <a:extLst>
              <a:ext uri="{FF2B5EF4-FFF2-40B4-BE49-F238E27FC236}">
                <a16:creationId xmlns:a16="http://schemas.microsoft.com/office/drawing/2014/main" id="{A669A1B2-DD38-4AE7-A070-1CDD1A3A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66" y="290495"/>
            <a:ext cx="2755238" cy="21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1526001-3A0A-4636-A1B0-8806BC61CEE6}"/>
              </a:ext>
            </a:extLst>
          </p:cNvPr>
          <p:cNvSpPr txBox="1"/>
          <p:nvPr/>
        </p:nvSpPr>
        <p:spPr>
          <a:xfrm>
            <a:off x="623454" y="5107132"/>
            <a:ext cx="3460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Arial Black" panose="020B0A04020102020204" pitchFamily="34" charset="0"/>
              </a:rPr>
              <a:t>page 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5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4DB6FB-4081-42FE-9963-E569F95A7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00" y="0"/>
            <a:ext cx="91486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6CC9644-865E-44FD-A625-C9A7446E13C9}"/>
              </a:ext>
            </a:extLst>
          </p:cNvPr>
          <p:cNvSpPr txBox="1"/>
          <p:nvPr/>
        </p:nvSpPr>
        <p:spPr>
          <a:xfrm>
            <a:off x="185124" y="723666"/>
            <a:ext cx="126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 Black" panose="020B0A04020102020204" pitchFamily="34" charset="0"/>
              </a:rPr>
              <a:t>page 92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4F65B7-1786-40A4-A649-A0526579E8B7}"/>
              </a:ext>
            </a:extLst>
          </p:cNvPr>
          <p:cNvSpPr txBox="1"/>
          <p:nvPr/>
        </p:nvSpPr>
        <p:spPr>
          <a:xfrm>
            <a:off x="3347503" y="3564082"/>
            <a:ext cx="12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plays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BEA9D5-D6D8-4EC6-AB35-70CBADE88B6D}"/>
              </a:ext>
            </a:extLst>
          </p:cNvPr>
          <p:cNvSpPr txBox="1"/>
          <p:nvPr/>
        </p:nvSpPr>
        <p:spPr>
          <a:xfrm>
            <a:off x="5616285" y="3564082"/>
            <a:ext cx="60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150B62-4517-4972-B963-7C4859D9609B}"/>
              </a:ext>
            </a:extLst>
          </p:cNvPr>
          <p:cNvSpPr txBox="1"/>
          <p:nvPr/>
        </p:nvSpPr>
        <p:spPr>
          <a:xfrm>
            <a:off x="6416386" y="3574473"/>
            <a:ext cx="190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Mondays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0BCDD1-1959-4921-A63C-6B008CD4E616}"/>
              </a:ext>
            </a:extLst>
          </p:cNvPr>
          <p:cNvSpPr txBox="1"/>
          <p:nvPr/>
        </p:nvSpPr>
        <p:spPr>
          <a:xfrm>
            <a:off x="2963040" y="4073236"/>
            <a:ext cx="12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play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35C325-BCB4-4FCA-878F-02D0DA16149C}"/>
              </a:ext>
            </a:extLst>
          </p:cNvPr>
          <p:cNvSpPr txBox="1"/>
          <p:nvPr/>
        </p:nvSpPr>
        <p:spPr>
          <a:xfrm>
            <a:off x="4909704" y="4073236"/>
            <a:ext cx="61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F2EBCB-055F-4E33-87D4-C4CA3A7892DE}"/>
              </a:ext>
            </a:extLst>
          </p:cNvPr>
          <p:cNvSpPr txBox="1"/>
          <p:nvPr/>
        </p:nvSpPr>
        <p:spPr>
          <a:xfrm>
            <a:off x="5772150" y="4083627"/>
            <a:ext cx="168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Tuesdays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1B8F1D-C5E2-407B-B75A-FE0F29CF9D82}"/>
              </a:ext>
            </a:extLst>
          </p:cNvPr>
          <p:cNvSpPr txBox="1"/>
          <p:nvPr/>
        </p:nvSpPr>
        <p:spPr>
          <a:xfrm>
            <a:off x="4909704" y="4636943"/>
            <a:ext cx="78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ride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E2EBBB-9CBF-44E4-902C-71EF1F0D5673}"/>
              </a:ext>
            </a:extLst>
          </p:cNvPr>
          <p:cNvSpPr txBox="1"/>
          <p:nvPr/>
        </p:nvSpPr>
        <p:spPr>
          <a:xfrm>
            <a:off x="7008668" y="4613562"/>
            <a:ext cx="50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2F4568-C691-4C22-B7E1-81A307F98B8E}"/>
              </a:ext>
            </a:extLst>
          </p:cNvPr>
          <p:cNvSpPr txBox="1"/>
          <p:nvPr/>
        </p:nvSpPr>
        <p:spPr>
          <a:xfrm>
            <a:off x="7829549" y="4603169"/>
            <a:ext cx="210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Wednesdays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1C94D3E-A1C1-4859-B1D3-8B93F2F76C0E}"/>
              </a:ext>
            </a:extLst>
          </p:cNvPr>
          <p:cNvSpPr txBox="1"/>
          <p:nvPr/>
        </p:nvSpPr>
        <p:spPr>
          <a:xfrm>
            <a:off x="3230138" y="5075227"/>
            <a:ext cx="12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plays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57BBCBA-A487-4108-BD5C-B73C43663386}"/>
              </a:ext>
            </a:extLst>
          </p:cNvPr>
          <p:cNvSpPr txBox="1"/>
          <p:nvPr/>
        </p:nvSpPr>
        <p:spPr>
          <a:xfrm>
            <a:off x="5818909" y="5138305"/>
            <a:ext cx="55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C519431-A087-4B7E-B2FC-809C00532013}"/>
              </a:ext>
            </a:extLst>
          </p:cNvPr>
          <p:cNvSpPr txBox="1"/>
          <p:nvPr/>
        </p:nvSpPr>
        <p:spPr>
          <a:xfrm>
            <a:off x="6685819" y="5138305"/>
            <a:ext cx="206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Thursdays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50CE57-99B4-4865-802B-2E17F0D8C128}"/>
              </a:ext>
            </a:extLst>
          </p:cNvPr>
          <p:cNvSpPr txBox="1"/>
          <p:nvPr/>
        </p:nvSpPr>
        <p:spPr>
          <a:xfrm>
            <a:off x="3075709" y="5683827"/>
            <a:ext cx="87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eat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CE0D8FB-B205-4622-A4BA-DB8330005BC2}"/>
              </a:ext>
            </a:extLst>
          </p:cNvPr>
          <p:cNvSpPr txBox="1"/>
          <p:nvPr/>
        </p:nvSpPr>
        <p:spPr>
          <a:xfrm>
            <a:off x="6489123" y="5647459"/>
            <a:ext cx="51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B10C59E-E908-4FEC-BDDD-AB38E289D4F5}"/>
              </a:ext>
            </a:extLst>
          </p:cNvPr>
          <p:cNvSpPr txBox="1"/>
          <p:nvPr/>
        </p:nvSpPr>
        <p:spPr>
          <a:xfrm>
            <a:off x="7260647" y="5637064"/>
            <a:ext cx="186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Fridays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F3B243-2A18-4A57-A4E8-FB8C07EADA9E}"/>
              </a:ext>
            </a:extLst>
          </p:cNvPr>
          <p:cNvSpPr txBox="1"/>
          <p:nvPr/>
        </p:nvSpPr>
        <p:spPr>
          <a:xfrm>
            <a:off x="3347503" y="6155883"/>
            <a:ext cx="116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visits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5CCE67-23FF-4B30-BA76-4D0D19598BC1}"/>
              </a:ext>
            </a:extLst>
          </p:cNvPr>
          <p:cNvSpPr txBox="1"/>
          <p:nvPr/>
        </p:nvSpPr>
        <p:spPr>
          <a:xfrm>
            <a:off x="6333259" y="6208568"/>
            <a:ext cx="55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D196635-C3D1-4D9E-9693-E1E0D77F56F5}"/>
              </a:ext>
            </a:extLst>
          </p:cNvPr>
          <p:cNvSpPr txBox="1"/>
          <p:nvPr/>
        </p:nvSpPr>
        <p:spPr>
          <a:xfrm>
            <a:off x="7260647" y="6155883"/>
            <a:ext cx="202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Saturdays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EDB4978-9FE2-4CDD-BB26-DE1AD5266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461" y="54485"/>
            <a:ext cx="9378413" cy="27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EF0E2-46A5-463C-8172-F7D020F4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Lucida Sans Typewriter" panose="020B0509030504030204" pitchFamily="49" charset="0"/>
              </a:rPr>
              <a:t>Why is important to know the days of the week?</a:t>
            </a:r>
          </a:p>
        </p:txBody>
      </p:sp>
      <p:pic>
        <p:nvPicPr>
          <p:cNvPr id="4098" name="Picture 2" descr="Sabe qué es el Design Thinking?- EUCIM">
            <a:extLst>
              <a:ext uri="{FF2B5EF4-FFF2-40B4-BE49-F238E27FC236}">
                <a16:creationId xmlns:a16="http://schemas.microsoft.com/office/drawing/2014/main" id="{2F734C07-72DA-4EE4-BE99-59054B4C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47" y="2165638"/>
            <a:ext cx="74771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9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work">
            <a:extLst>
              <a:ext uri="{FF2B5EF4-FFF2-40B4-BE49-F238E27FC236}">
                <a16:creationId xmlns:a16="http://schemas.microsoft.com/office/drawing/2014/main" id="{5F4821C8-3499-400C-837E-7017F2F03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9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05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235</Words>
  <Application>Microsoft Office PowerPoint</Application>
  <PresentationFormat>Panorámica</PresentationFormat>
  <Paragraphs>58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Abadi MT Condensed Extra Bold</vt:lpstr>
      <vt:lpstr>Arial</vt:lpstr>
      <vt:lpstr>Arial Black</vt:lpstr>
      <vt:lpstr>Berlin Sans FB Demi</vt:lpstr>
      <vt:lpstr>Calibri</vt:lpstr>
      <vt:lpstr>Calibri Light</vt:lpstr>
      <vt:lpstr>Comic Sans MS</vt:lpstr>
      <vt:lpstr>Gill Sans MT</vt:lpstr>
      <vt:lpstr>Gill Sans Ultra Bold Condensed</vt:lpstr>
      <vt:lpstr>Lucida Sans Typewriter</vt:lpstr>
      <vt:lpstr>Tema de Office</vt:lpstr>
      <vt:lpstr>Clase de la semana del 15 de junio al 19 de junio </vt:lpstr>
      <vt:lpstr>Presentación de PowerPoint</vt:lpstr>
      <vt:lpstr>Presentación de PowerPoint</vt:lpstr>
      <vt:lpstr>Dear all, here you have the objectives for today´s class</vt:lpstr>
      <vt:lpstr>Presentación de PowerPoint</vt:lpstr>
      <vt:lpstr>Presentación de PowerPoint</vt:lpstr>
      <vt:lpstr>Presentación de PowerPoint</vt:lpstr>
      <vt:lpstr>Why is important to know the days of the week?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Materials to use!</vt:lpstr>
      <vt:lpstr>Presentación de PowerPoint</vt:lpstr>
      <vt:lpstr>I study English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Ferrada Ubilla</dc:creator>
  <cp:lastModifiedBy>Cesar Ferrada Ubilla</cp:lastModifiedBy>
  <cp:revision>63</cp:revision>
  <dcterms:created xsi:type="dcterms:W3CDTF">2020-05-10T01:13:42Z</dcterms:created>
  <dcterms:modified xsi:type="dcterms:W3CDTF">2020-06-12T17:24:36Z</dcterms:modified>
</cp:coreProperties>
</file>