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3" r:id="rId2"/>
    <p:sldId id="257" r:id="rId3"/>
    <p:sldId id="316" r:id="rId4"/>
    <p:sldId id="294" r:id="rId5"/>
    <p:sldId id="336" r:id="rId6"/>
    <p:sldId id="339" r:id="rId7"/>
    <p:sldId id="326" r:id="rId8"/>
    <p:sldId id="327" r:id="rId9"/>
    <p:sldId id="330" r:id="rId1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D5E5"/>
    <a:srgbClr val="009999"/>
    <a:srgbClr val="D60093"/>
    <a:srgbClr val="51CF72"/>
    <a:srgbClr val="CC0099"/>
    <a:srgbClr val="FF5050"/>
    <a:srgbClr val="CC00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92" d="100"/>
          <a:sy n="92" d="100"/>
        </p:scale>
        <p:origin x="501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25030E-BAA8-47ED-A5E7-5E2E40DF6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F9FC48A-C270-4A33-BC54-AB875DD23D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532AC4-6E0E-4C31-A895-6D29DEF6B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2C65-4B87-4183-9623-F2799B73F7D8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74066D-C670-44A9-93F5-CC0982F9D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6C4F91-78E4-4479-83DD-82AB92163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3AA-846E-4EC2-A077-218D4E295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11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641E76-78DF-4874-898D-9B287347F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ED03178-3868-4B7F-8BE4-946414384B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3A4BFE-FF62-40C7-976A-72F1945DA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2C65-4B87-4183-9623-F2799B73F7D8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6CA3F2-CF0F-462E-9BAC-CD566518C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2C3322-A6FE-4CF7-9D4C-E41421D08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3AA-846E-4EC2-A077-218D4E295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32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6BC57BE-8107-450C-B05D-FA0D744BC3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F91590C-7EAD-461E-8C59-D22F7B5DFE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D54620-5B82-4888-B94A-91C828F34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2C65-4B87-4183-9623-F2799B73F7D8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A3E464-44EE-4B82-A5C4-436898EEA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6D3F0B-062D-410E-A040-5526FCA14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3AA-846E-4EC2-A077-218D4E295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10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C4B69-B9CC-4849-AC06-C0D4D8656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0C010F-21AF-4C1D-A010-1C5D6F6ED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CDFC8-D704-4853-9146-C327F5EBD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2C65-4B87-4183-9623-F2799B73F7D8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ACADCA-CB67-4814-99C6-5A59B1C72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1CF1C8-FC5F-42B0-B456-CD058D8E6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3AA-846E-4EC2-A077-218D4E295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50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046901-2ECF-4E67-AABA-0E0F36D87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2A32AB-E543-4D50-AC89-8BFFFDA34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8BBA5A-9317-402D-89DA-8107B86D8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2C65-4B87-4183-9623-F2799B73F7D8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863B50-C73C-4413-830D-7A02F9157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E5DF44-A010-43A9-B377-A16CEFF38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3AA-846E-4EC2-A077-218D4E295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6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89AD63-493F-48F7-8DA5-C8621496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F382A3-225A-4A12-8887-EBF16C0BA0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9209683-7D8C-4749-83D2-0561808EC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742CCC7-294A-49BF-BD0C-BEE35D983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2C65-4B87-4183-9623-F2799B73F7D8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2C834FE-92FD-4102-9E36-45D9E3774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40E155A-631D-4F60-936C-A4B0C5998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3AA-846E-4EC2-A077-218D4E295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23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A549A6-CD1A-49C9-8717-F9294CD9E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D89FB44-29EF-4976-94A8-27E242344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19E1A2-8723-41E7-86F5-01FFEAE26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32A6301-79A4-4E84-9A60-3A15A3ECD1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4284863-6DA9-417F-B099-D39E4CA48A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9369F70-89CC-4873-907A-E42B17BDF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2C65-4B87-4183-9623-F2799B73F7D8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9A6D2A3-962E-43D6-8C09-923958549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D64B53C-40F0-4BBD-B212-2E5C38860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3AA-846E-4EC2-A077-218D4E295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698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ACB314-FA29-4B38-8786-3A2D527BF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A44174A-850E-4864-BCFC-4BB132B99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2C65-4B87-4183-9623-F2799B73F7D8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F6EACB1-51CA-4B1D-B2B5-7747A0836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ADDDBB4-4ABB-4371-8117-BF8B09034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3AA-846E-4EC2-A077-218D4E295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24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5FC83AB-CD03-4E0A-B174-47045FC3C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2C65-4B87-4183-9623-F2799B73F7D8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83DB465-7F4A-432B-A6E5-68D3FA0D0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2930E3A-589A-4108-AE3F-5E615B7EF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3AA-846E-4EC2-A077-218D4E295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07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E79FC6-7785-464F-B9B7-782737DD9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5F85CD-9E22-4929-B23C-DEB05428D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95396C-F532-47D2-8D2F-DBA650CB6B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22C618F-AC39-4BE6-9B75-033D70434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2C65-4B87-4183-9623-F2799B73F7D8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610E0A5-3989-4B0C-BB89-775FB7133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EE7E122-8BBF-4D16-AAE4-1618A77E5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3AA-846E-4EC2-A077-218D4E295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43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EB5686-35FC-4485-B9B4-32AFC73D9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E810EDA-E3E5-4DEC-91F4-C413F53B8E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06A3606-ABA4-43AB-9BC4-E4D8CC6A41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1C1A5A-C3B5-454B-8F1F-21F93E49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2C65-4B87-4183-9623-F2799B73F7D8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3D168C6-2371-4408-86BD-D1E7E1B8B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7EB4966-AF91-4797-8F35-635C420B2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3AA-846E-4EC2-A077-218D4E295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84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EACC75E-7FA6-4272-A400-06CAFE527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8A6CAD-A159-4B60-839F-A2B7924D8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DCC395-2A6D-47AA-98EF-AC7C4F4C4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32C65-4B87-4183-9623-F2799B73F7D8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C2C6B1-1245-4DB7-B948-60C4C5537E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FB401D-9001-4BA8-8A0A-399BD92469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FC3AA-846E-4EC2-A077-218D4E295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1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e9bnYRzFvk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35E0C3F-17F0-440C-8F35-007897631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395" y="365125"/>
            <a:ext cx="11214021" cy="1325563"/>
          </a:xfrm>
        </p:spPr>
        <p:txBody>
          <a:bodyPr>
            <a:normAutofit fontScale="90000"/>
          </a:bodyPr>
          <a:lstStyle/>
          <a:p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Clase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de la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semana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del </a:t>
            </a:r>
            <a:r>
              <a:rPr lang="en-US" sz="3600" u="sng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22 de </a:t>
            </a:r>
            <a:r>
              <a:rPr lang="en-US" sz="3600" u="sng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junio</a:t>
            </a:r>
            <a:r>
              <a:rPr lang="en-US" sz="3600" u="sng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al 26 de </a:t>
            </a:r>
            <a:r>
              <a:rPr lang="en-US" sz="3600" u="sng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junio</a:t>
            </a:r>
            <a:br>
              <a:rPr lang="en-US" sz="6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endParaRPr lang="en-US" sz="49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385AA626-1758-4F0E-8312-8F0BCC541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s-CL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que hacer nada con este PPT porque </a:t>
            </a:r>
            <a:r>
              <a:rPr lang="es-CL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explicará en la clase. </a:t>
            </a:r>
          </a:p>
          <a:p>
            <a:endParaRPr lang="es-CL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esa clase</a:t>
            </a:r>
            <a:r>
              <a:rPr lang="es-CL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usará el libro para completar algunas actividades. </a:t>
            </a:r>
          </a:p>
          <a:p>
            <a:endParaRPr lang="es-CL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no tienes el libro</a:t>
            </a:r>
            <a:r>
              <a:rPr lang="es-CL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las páginas a usar van adjuntas en un </a:t>
            </a:r>
            <a:r>
              <a:rPr lang="es-CL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 </a:t>
            </a:r>
            <a:r>
              <a:rPr lang="es-CL" b="1" u="sng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</a:t>
            </a:r>
            <a:r>
              <a:rPr lang="es-CL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material académico </a:t>
            </a:r>
          </a:p>
        </p:txBody>
      </p:sp>
    </p:spTree>
    <p:extLst>
      <p:ext uri="{BB962C8B-B14F-4D97-AF65-F5344CB8AC3E}">
        <p14:creationId xmlns:p14="http://schemas.microsoft.com/office/powerpoint/2010/main" val="1827955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09498FDE-B589-1B4C-A1FA-AD0806317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0"/>
            <a:ext cx="12134850" cy="6916869"/>
          </a:xfrm>
          <a:prstGeom prst="rect">
            <a:avLst/>
          </a:prstGeom>
          <a:ln>
            <a:solidFill>
              <a:schemeClr val="accent1"/>
            </a:solidFill>
            <a:prstDash val="solid"/>
          </a:ln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B582A26-A246-3747-A742-19D05F62A574}"/>
              </a:ext>
            </a:extLst>
          </p:cNvPr>
          <p:cNvSpPr txBox="1"/>
          <p:nvPr/>
        </p:nvSpPr>
        <p:spPr>
          <a:xfrm>
            <a:off x="6323284" y="2895630"/>
            <a:ext cx="5324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7200" b="1" i="1" dirty="0">
                <a:cs typeface="Arial" panose="020B0604020202020204" pitchFamily="34" charset="0"/>
              </a:rPr>
              <a:t>English </a:t>
            </a:r>
            <a:r>
              <a:rPr lang="es-CL" sz="7200" b="1" i="1" dirty="0" err="1">
                <a:cs typeface="Arial" panose="020B0604020202020204" pitchFamily="34" charset="0"/>
              </a:rPr>
              <a:t>Class</a:t>
            </a:r>
            <a:r>
              <a:rPr lang="es-CL" sz="7200" b="1" i="1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7A22038-6A2C-A245-B9E9-98ACED428023}"/>
              </a:ext>
            </a:extLst>
          </p:cNvPr>
          <p:cNvSpPr txBox="1"/>
          <p:nvPr/>
        </p:nvSpPr>
        <p:spPr>
          <a:xfrm>
            <a:off x="6323284" y="3968101"/>
            <a:ext cx="3470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cs typeface="Arial" panose="020B0604020202020204" pitchFamily="34" charset="0"/>
              </a:rPr>
              <a:t>Second grade 2020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A52EE6E-3616-0B45-8602-9A2065049590}"/>
              </a:ext>
            </a:extLst>
          </p:cNvPr>
          <p:cNvCxnSpPr>
            <a:cxnSpLocks/>
          </p:cNvCxnSpPr>
          <p:nvPr/>
        </p:nvCxnSpPr>
        <p:spPr>
          <a:xfrm>
            <a:off x="6428539" y="3968101"/>
            <a:ext cx="28103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F0668284-227B-F944-AD82-9A9F0979470A}"/>
              </a:ext>
            </a:extLst>
          </p:cNvPr>
          <p:cNvCxnSpPr>
            <a:cxnSpLocks/>
          </p:cNvCxnSpPr>
          <p:nvPr/>
        </p:nvCxnSpPr>
        <p:spPr>
          <a:xfrm>
            <a:off x="6096000" y="2571082"/>
            <a:ext cx="0" cy="19403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8554E53E-4B8E-4DE0-A75B-9B68E6A02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4693" y="417098"/>
            <a:ext cx="3925523" cy="152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96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0" y="1960055"/>
            <a:ext cx="11684515" cy="4677397"/>
          </a:xfrm>
        </p:spPr>
        <p:txBody>
          <a:bodyPr>
            <a:normAutofit fontScale="85000" lnSpcReduction="10000"/>
          </a:bodyPr>
          <a:lstStyle/>
          <a:p>
            <a:endParaRPr lang="es-ES" dirty="0"/>
          </a:p>
          <a:p>
            <a:pPr marL="145687" indent="0">
              <a:lnSpc>
                <a:spcPct val="150000"/>
              </a:lnSpc>
              <a:buNone/>
            </a:pPr>
            <a:r>
              <a:rPr lang="es-ES" dirty="0">
                <a:solidFill>
                  <a:schemeClr val="accent1"/>
                </a:solidFill>
                <a:latin typeface="Gill Sans MT"/>
                <a:cs typeface="Gill Sans MT"/>
              </a:rPr>
              <a:t>1.  SILENCIAR EL MICRÓFONO AL ENTRAR A LA CLASE.</a:t>
            </a:r>
          </a:p>
          <a:p>
            <a:pPr marL="145687" indent="0">
              <a:lnSpc>
                <a:spcPct val="150000"/>
              </a:lnSpc>
              <a:buNone/>
            </a:pPr>
            <a:r>
              <a:rPr lang="es-ES" dirty="0">
                <a:solidFill>
                  <a:schemeClr val="accent1"/>
                </a:solidFill>
                <a:latin typeface="Gill Sans MT"/>
                <a:cs typeface="Gill Sans MT"/>
              </a:rPr>
              <a:t>2.  SI EL INTERNET FALLA SE RECOMIENDA APAGAR LA CAMARA.</a:t>
            </a:r>
          </a:p>
          <a:p>
            <a:pPr marL="145687" indent="0">
              <a:lnSpc>
                <a:spcPct val="150000"/>
              </a:lnSpc>
              <a:buNone/>
            </a:pPr>
            <a:r>
              <a:rPr lang="es-ES" dirty="0">
                <a:solidFill>
                  <a:schemeClr val="accent1"/>
                </a:solidFill>
                <a:latin typeface="Gill Sans MT"/>
                <a:cs typeface="Gill Sans MT"/>
              </a:rPr>
              <a:t>3.  USAR EL CHAT PARA PREGUNTAR O LEVANTAR LA MANO.</a:t>
            </a:r>
          </a:p>
          <a:p>
            <a:pPr marL="145687" indent="0">
              <a:lnSpc>
                <a:spcPct val="160000"/>
              </a:lnSpc>
              <a:buNone/>
            </a:pPr>
            <a:r>
              <a:rPr lang="es-ES" dirty="0">
                <a:solidFill>
                  <a:schemeClr val="accent1"/>
                </a:solidFill>
                <a:latin typeface="Gill Sans MT"/>
                <a:cs typeface="Gill Sans MT"/>
              </a:rPr>
              <a:t>4.  PARA PARTICIPAR PRENDER EL MICRÓFONO (solo si el profesor/a se lo indica).</a:t>
            </a:r>
          </a:p>
          <a:p>
            <a:pPr marL="145687" indent="0">
              <a:lnSpc>
                <a:spcPct val="160000"/>
              </a:lnSpc>
              <a:buNone/>
            </a:pPr>
            <a:r>
              <a:rPr lang="es-ES" dirty="0">
                <a:solidFill>
                  <a:schemeClr val="accent1"/>
                </a:solidFill>
                <a:latin typeface="Gill Sans MT"/>
                <a:cs typeface="Gill Sans MT"/>
              </a:rPr>
              <a:t>5.  TENER EL LIBRO A MANO Y EL CUADERNO.</a:t>
            </a:r>
          </a:p>
          <a:p>
            <a:pPr marL="145687" indent="0">
              <a:lnSpc>
                <a:spcPct val="160000"/>
              </a:lnSpc>
              <a:buNone/>
            </a:pPr>
            <a:r>
              <a:rPr lang="es-ES" dirty="0">
                <a:solidFill>
                  <a:schemeClr val="accent1"/>
                </a:solidFill>
                <a:latin typeface="Gill Sans MT"/>
                <a:cs typeface="Gill Sans MT"/>
              </a:rPr>
              <a:t>6.  SER RESPETUOSO Y UTILIZAR UN LENGUAJE APROPIADO.</a:t>
            </a:r>
          </a:p>
          <a:p>
            <a:pPr>
              <a:lnSpc>
                <a:spcPct val="160000"/>
              </a:lnSpc>
            </a:pPr>
            <a:endParaRPr lang="es-ES" dirty="0"/>
          </a:p>
          <a:p>
            <a:pPr>
              <a:lnSpc>
                <a:spcPct val="160000"/>
              </a:lnSpc>
            </a:pPr>
            <a:endParaRPr lang="es-ES" dirty="0"/>
          </a:p>
        </p:txBody>
      </p:sp>
      <p:pic>
        <p:nvPicPr>
          <p:cNvPr id="4" name="Google Shape;9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55266" y="-213788"/>
            <a:ext cx="1592323" cy="1276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Captura de pantalla 2020-05-24 a las 19.44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327" y="2253727"/>
            <a:ext cx="631060" cy="655311"/>
          </a:xfrm>
          <a:prstGeom prst="rect">
            <a:avLst/>
          </a:prstGeom>
        </p:spPr>
      </p:pic>
      <p:pic>
        <p:nvPicPr>
          <p:cNvPr id="7" name="Imagen 6" descr="Captura de pantalla 2020-05-24 a las 19.47.5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838" y="2836996"/>
            <a:ext cx="809360" cy="655311"/>
          </a:xfrm>
          <a:prstGeom prst="rect">
            <a:avLst/>
          </a:prstGeom>
        </p:spPr>
      </p:pic>
      <p:pic>
        <p:nvPicPr>
          <p:cNvPr id="9" name="Imagen 8" descr="Captura de pantalla 2020-05-24 a las 19.57.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452" y="3675825"/>
            <a:ext cx="1221936" cy="661432"/>
          </a:xfrm>
          <a:prstGeom prst="rect">
            <a:avLst/>
          </a:prstGeom>
        </p:spPr>
      </p:pic>
      <p:pic>
        <p:nvPicPr>
          <p:cNvPr id="10" name="Imagen 9" descr="Captura de pantalla 2020-05-27 a las 21.59.2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467" y="0"/>
            <a:ext cx="8534400" cy="1498600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CB33C8B1-3CC0-4C88-BF1F-BEB57FB82BDF}"/>
              </a:ext>
            </a:extLst>
          </p:cNvPr>
          <p:cNvSpPr txBox="1">
            <a:spLocks/>
          </p:cNvSpPr>
          <p:nvPr/>
        </p:nvSpPr>
        <p:spPr>
          <a:xfrm>
            <a:off x="3599561" y="1485742"/>
            <a:ext cx="10515600" cy="88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accent1"/>
                </a:solidFill>
                <a:latin typeface="Gill Sans Ultra Bold Condensed" panose="020B0A06020104020203" pitchFamily="34" charset="0"/>
              </a:rPr>
              <a:t>INSTRUCCIONES</a:t>
            </a:r>
            <a:r>
              <a:rPr lang="en-US" sz="4000" dirty="0">
                <a:solidFill>
                  <a:schemeClr val="accent1"/>
                </a:solidFill>
                <a:latin typeface="Gill Sans Ultra Bold Condensed" panose="020B0A06020104020203" pitchFamily="34" charset="0"/>
              </a:rPr>
              <a:t> </a:t>
            </a:r>
          </a:p>
        </p:txBody>
      </p:sp>
      <p:pic>
        <p:nvPicPr>
          <p:cNvPr id="2" name="Imagen 1" descr="Captura de pantalla 2020-05-27 a las 21.36.57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878" y="4862455"/>
            <a:ext cx="710012" cy="87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856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5B481755-4624-D14C-AF33-50E3437E2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468" y="5451573"/>
            <a:ext cx="8777064" cy="88683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EE39B21-AC1E-3242-A1EE-8F0584BFC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657" y="91868"/>
            <a:ext cx="1227952" cy="1178338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67A8C9D6-D037-47C1-9157-BAFE40465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678" y="1078634"/>
            <a:ext cx="7570217" cy="1124702"/>
          </a:xfrm>
        </p:spPr>
        <p:txBody>
          <a:bodyPr>
            <a:normAutofit/>
          </a:bodyPr>
          <a:lstStyle/>
          <a:p>
            <a:pPr algn="ctr"/>
            <a:r>
              <a:rPr lang="en-US" sz="2763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Dear all, here you have the objectives for today´s class</a:t>
            </a:r>
            <a:endParaRPr lang="en-US" sz="2763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EEE99E5-D984-41CE-A889-CD977F64B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3632" y="2207894"/>
            <a:ext cx="8922185" cy="4351338"/>
          </a:xfrm>
        </p:spPr>
        <p:txBody>
          <a:bodyPr/>
          <a:lstStyle/>
          <a:p>
            <a:pPr marL="0" indent="0">
              <a:buNone/>
            </a:pPr>
            <a:endParaRPr lang="en-US" b="1" u="sng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Identify the </a:t>
            </a:r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months of the year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talk about </a:t>
            </a:r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 the seasons of the year</a:t>
            </a:r>
          </a:p>
          <a:p>
            <a:pPr marL="0" indent="0">
              <a:buNone/>
            </a:pP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3E1F7D1-072A-42FC-8A2B-DF5F0C04D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0041" y="4611215"/>
            <a:ext cx="2534491" cy="98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194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5219623-3DAB-4A8E-8B2A-F86E8E764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953" y="0"/>
            <a:ext cx="10154093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9656A23-B436-4BD3-BCE8-15815EAB7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038" y="3028398"/>
            <a:ext cx="4353217" cy="40060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AEC10C1-3537-4880-A5E3-CBB83B6A87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3012085"/>
            <a:ext cx="4566215" cy="41691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1EE0D2B-6E2D-4DE5-A15B-29B837AC2F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4563" y="6363153"/>
            <a:ext cx="4648689" cy="43318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E15208D-6D01-4D0A-AFB5-6B1919EA52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4992" y="6365266"/>
            <a:ext cx="4672445" cy="42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52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000F245-73E3-4C07-8C61-4B39C3BD3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4028"/>
            <a:ext cx="12192000" cy="539239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E57E26E-A0AE-4436-A78F-EF7005BE0CAE}"/>
              </a:ext>
            </a:extLst>
          </p:cNvPr>
          <p:cNvSpPr txBox="1"/>
          <p:nvPr/>
        </p:nvSpPr>
        <p:spPr>
          <a:xfrm>
            <a:off x="1761482" y="701227"/>
            <a:ext cx="6282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hlinkClick r:id="rId3"/>
              </a:rPr>
              <a:t>https://www.youtube.com/watch?v=Fe9bnYRzFvk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010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8EF0E2-46A5-463C-8172-F7D020F4A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5"/>
                </a:solidFill>
                <a:latin typeface="Lucida Sans Typewriter" panose="020B0509030504030204" pitchFamily="49" charset="0"/>
              </a:rPr>
              <a:t>Why is important to know the months of the year?</a:t>
            </a:r>
          </a:p>
        </p:txBody>
      </p:sp>
      <p:pic>
        <p:nvPicPr>
          <p:cNvPr id="4098" name="Picture 2" descr="Sabe qué es el Design Thinking?- EUCIM">
            <a:extLst>
              <a:ext uri="{FF2B5EF4-FFF2-40B4-BE49-F238E27FC236}">
                <a16:creationId xmlns:a16="http://schemas.microsoft.com/office/drawing/2014/main" id="{2F734C07-72DA-4EE4-BE99-59054B4C4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747" y="2165638"/>
            <a:ext cx="7477125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296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mework">
            <a:extLst>
              <a:ext uri="{FF2B5EF4-FFF2-40B4-BE49-F238E27FC236}">
                <a16:creationId xmlns:a16="http://schemas.microsoft.com/office/drawing/2014/main" id="{5F4821C8-3499-400C-837E-7017F2F03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12192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705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AEE2D8A-9E65-4643-B13D-24029970F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0856"/>
            <a:ext cx="12192000" cy="617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955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3102</TotalTime>
  <Words>190</Words>
  <Application>Microsoft Office PowerPoint</Application>
  <PresentationFormat>Panorámica</PresentationFormat>
  <Paragraphs>22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Gill Sans MT</vt:lpstr>
      <vt:lpstr>Gill Sans Ultra Bold Condensed</vt:lpstr>
      <vt:lpstr>Lucida Sans Typewriter</vt:lpstr>
      <vt:lpstr>Tema de Office</vt:lpstr>
      <vt:lpstr>Clase de la semana del 22 de junio al 26 de junio </vt:lpstr>
      <vt:lpstr>Presentación de PowerPoint</vt:lpstr>
      <vt:lpstr>Presentación de PowerPoint</vt:lpstr>
      <vt:lpstr>Dear all, here you have the objectives for today´s class</vt:lpstr>
      <vt:lpstr>Presentación de PowerPoint</vt:lpstr>
      <vt:lpstr>Presentación de PowerPoint</vt:lpstr>
      <vt:lpstr>Why is important to know the months of the year?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 de la semana del 22 de junio al 26 de junio</dc:title>
  <dc:creator>Cesar Ferrada Ubilla</dc:creator>
  <cp:lastModifiedBy>Cesar Ferrada Ubilla</cp:lastModifiedBy>
  <cp:revision>12</cp:revision>
  <dcterms:created xsi:type="dcterms:W3CDTF">2020-06-16T03:18:58Z</dcterms:created>
  <dcterms:modified xsi:type="dcterms:W3CDTF">2020-06-18T21:35:15Z</dcterms:modified>
</cp:coreProperties>
</file>