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9"/>
  </p:notesMasterIdLst>
  <p:sldIdLst>
    <p:sldId id="256" r:id="rId2"/>
    <p:sldId id="292" r:id="rId3"/>
    <p:sldId id="293" r:id="rId4"/>
    <p:sldId id="294" r:id="rId5"/>
    <p:sldId id="257" r:id="rId6"/>
    <p:sldId id="276" r:id="rId7"/>
    <p:sldId id="277" r:id="rId8"/>
    <p:sldId id="278" r:id="rId9"/>
    <p:sldId id="262" r:id="rId10"/>
    <p:sldId id="263" r:id="rId11"/>
    <p:sldId id="265" r:id="rId12"/>
    <p:sldId id="258" r:id="rId13"/>
    <p:sldId id="295" r:id="rId14"/>
    <p:sldId id="296" r:id="rId15"/>
    <p:sldId id="261" r:id="rId16"/>
    <p:sldId id="264" r:id="rId17"/>
    <p:sldId id="259" r:id="rId18"/>
  </p:sldIdLst>
  <p:sldSz cx="8986838" cy="5957888"/>
  <p:notesSz cx="6858000" cy="9144000"/>
  <p:defaultTextStyle>
    <a:defPPr>
      <a:defRPr lang="es-CL"/>
    </a:defPPr>
    <a:lvl1pPr marL="0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1pPr>
    <a:lvl2pPr marL="407594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2pPr>
    <a:lvl3pPr marL="815188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3pPr>
    <a:lvl4pPr marL="1222781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4pPr>
    <a:lvl5pPr marL="1630375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5pPr>
    <a:lvl6pPr marL="2037969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6pPr>
    <a:lvl7pPr marL="2445563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7pPr>
    <a:lvl8pPr marL="2853157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8pPr>
    <a:lvl9pPr marL="3260750" algn="l" defTabSz="815188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7"/>
  </p:normalViewPr>
  <p:slideViewPr>
    <p:cSldViewPr snapToGrid="0" snapToObjects="1">
      <p:cViewPr>
        <p:scale>
          <a:sx n="89" d="100"/>
          <a:sy n="89" d="100"/>
        </p:scale>
        <p:origin x="-708" y="-42"/>
      </p:cViewPr>
      <p:guideLst>
        <p:guide orient="horz" pos="1876"/>
        <p:guide pos="2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2D6B1-A3D6-DE44-AD36-0F020D8454F7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143000"/>
            <a:ext cx="4654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E8689-D970-464D-AA69-2C93890414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484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1pPr>
    <a:lvl2pPr marL="407594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2pPr>
    <a:lvl3pPr marL="815188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3pPr>
    <a:lvl4pPr marL="1222781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4pPr>
    <a:lvl5pPr marL="1630375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5pPr>
    <a:lvl6pPr marL="2037969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6pPr>
    <a:lvl7pPr marL="2445563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7pPr>
    <a:lvl8pPr marL="2853157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8pPr>
    <a:lvl9pPr marL="3260750" algn="l" defTabSz="815188" rtl="0" eaLnBrk="1" latinLnBrk="0" hangingPunct="1">
      <a:defRPr sz="10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013" y="975053"/>
            <a:ext cx="7638812" cy="2074228"/>
          </a:xfrm>
        </p:spPr>
        <p:txBody>
          <a:bodyPr anchor="b"/>
          <a:lstStyle>
            <a:lvl1pPr algn="ctr">
              <a:defRPr sz="521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355" y="3129271"/>
            <a:ext cx="6740129" cy="1438443"/>
          </a:xfrm>
        </p:spPr>
        <p:txBody>
          <a:bodyPr/>
          <a:lstStyle>
            <a:lvl1pPr marL="0" indent="0" algn="ctr">
              <a:buNone/>
              <a:defRPr sz="2085"/>
            </a:lvl1pPr>
            <a:lvl2pPr marL="397215" indent="0" algn="ctr">
              <a:buNone/>
              <a:defRPr sz="1738"/>
            </a:lvl2pPr>
            <a:lvl3pPr marL="794431" indent="0" algn="ctr">
              <a:buNone/>
              <a:defRPr sz="1564"/>
            </a:lvl3pPr>
            <a:lvl4pPr marL="1191646" indent="0" algn="ctr">
              <a:buNone/>
              <a:defRPr sz="1390"/>
            </a:lvl4pPr>
            <a:lvl5pPr marL="1588861" indent="0" algn="ctr">
              <a:buNone/>
              <a:defRPr sz="1390"/>
            </a:lvl5pPr>
            <a:lvl6pPr marL="1986077" indent="0" algn="ctr">
              <a:buNone/>
              <a:defRPr sz="1390"/>
            </a:lvl6pPr>
            <a:lvl7pPr marL="2383292" indent="0" algn="ctr">
              <a:buNone/>
              <a:defRPr sz="1390"/>
            </a:lvl7pPr>
            <a:lvl8pPr marL="2780508" indent="0" algn="ctr">
              <a:buNone/>
              <a:defRPr sz="1390"/>
            </a:lvl8pPr>
            <a:lvl9pPr marL="3177723" indent="0" algn="ctr">
              <a:buNone/>
              <a:defRPr sz="139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998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527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1206" y="317202"/>
            <a:ext cx="1937787" cy="50490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846" y="317202"/>
            <a:ext cx="5701025" cy="5049035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07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162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65" y="1485337"/>
            <a:ext cx="7751148" cy="2478315"/>
          </a:xfrm>
        </p:spPr>
        <p:txBody>
          <a:bodyPr anchor="b"/>
          <a:lstStyle>
            <a:lvl1pPr>
              <a:defRPr sz="521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165" y="3987097"/>
            <a:ext cx="7751148" cy="1303288"/>
          </a:xfrm>
        </p:spPr>
        <p:txBody>
          <a:bodyPr/>
          <a:lstStyle>
            <a:lvl1pPr marL="0" indent="0">
              <a:buNone/>
              <a:defRPr sz="2085">
                <a:solidFill>
                  <a:schemeClr val="tx1"/>
                </a:solidFill>
              </a:defRPr>
            </a:lvl1pPr>
            <a:lvl2pPr marL="397215" indent="0">
              <a:buNone/>
              <a:defRPr sz="1738">
                <a:solidFill>
                  <a:schemeClr val="tx1">
                    <a:tint val="75000"/>
                  </a:schemeClr>
                </a:solidFill>
              </a:defRPr>
            </a:lvl2pPr>
            <a:lvl3pPr marL="794431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3pPr>
            <a:lvl4pPr marL="1191646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4pPr>
            <a:lvl5pPr marL="1588861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5pPr>
            <a:lvl6pPr marL="1986077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6pPr>
            <a:lvl7pPr marL="2383292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7pPr>
            <a:lvl8pPr marL="2780508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8pPr>
            <a:lvl9pPr marL="3177723" indent="0">
              <a:buNone/>
              <a:defRPr sz="13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301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845" y="1586012"/>
            <a:ext cx="3819406" cy="378022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9587" y="1586012"/>
            <a:ext cx="3819406" cy="378022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063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16" y="317204"/>
            <a:ext cx="7751148" cy="115158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017" y="1460510"/>
            <a:ext cx="3801853" cy="715774"/>
          </a:xfrm>
        </p:spPr>
        <p:txBody>
          <a:bodyPr anchor="b"/>
          <a:lstStyle>
            <a:lvl1pPr marL="0" indent="0">
              <a:buNone/>
              <a:defRPr sz="2085" b="1"/>
            </a:lvl1pPr>
            <a:lvl2pPr marL="397215" indent="0">
              <a:buNone/>
              <a:defRPr sz="1738" b="1"/>
            </a:lvl2pPr>
            <a:lvl3pPr marL="794431" indent="0">
              <a:buNone/>
              <a:defRPr sz="1564" b="1"/>
            </a:lvl3pPr>
            <a:lvl4pPr marL="1191646" indent="0">
              <a:buNone/>
              <a:defRPr sz="1390" b="1"/>
            </a:lvl4pPr>
            <a:lvl5pPr marL="1588861" indent="0">
              <a:buNone/>
              <a:defRPr sz="1390" b="1"/>
            </a:lvl5pPr>
            <a:lvl6pPr marL="1986077" indent="0">
              <a:buNone/>
              <a:defRPr sz="1390" b="1"/>
            </a:lvl6pPr>
            <a:lvl7pPr marL="2383292" indent="0">
              <a:buNone/>
              <a:defRPr sz="1390" b="1"/>
            </a:lvl7pPr>
            <a:lvl8pPr marL="2780508" indent="0">
              <a:buNone/>
              <a:defRPr sz="1390" b="1"/>
            </a:lvl8pPr>
            <a:lvl9pPr marL="3177723" indent="0">
              <a:buNone/>
              <a:defRPr sz="139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17" y="2176284"/>
            <a:ext cx="3801853" cy="320098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9587" y="1460510"/>
            <a:ext cx="3820577" cy="715774"/>
          </a:xfrm>
        </p:spPr>
        <p:txBody>
          <a:bodyPr anchor="b"/>
          <a:lstStyle>
            <a:lvl1pPr marL="0" indent="0">
              <a:buNone/>
              <a:defRPr sz="2085" b="1"/>
            </a:lvl1pPr>
            <a:lvl2pPr marL="397215" indent="0">
              <a:buNone/>
              <a:defRPr sz="1738" b="1"/>
            </a:lvl2pPr>
            <a:lvl3pPr marL="794431" indent="0">
              <a:buNone/>
              <a:defRPr sz="1564" b="1"/>
            </a:lvl3pPr>
            <a:lvl4pPr marL="1191646" indent="0">
              <a:buNone/>
              <a:defRPr sz="1390" b="1"/>
            </a:lvl4pPr>
            <a:lvl5pPr marL="1588861" indent="0">
              <a:buNone/>
              <a:defRPr sz="1390" b="1"/>
            </a:lvl5pPr>
            <a:lvl6pPr marL="1986077" indent="0">
              <a:buNone/>
              <a:defRPr sz="1390" b="1"/>
            </a:lvl6pPr>
            <a:lvl7pPr marL="2383292" indent="0">
              <a:buNone/>
              <a:defRPr sz="1390" b="1"/>
            </a:lvl7pPr>
            <a:lvl8pPr marL="2780508" indent="0">
              <a:buNone/>
              <a:defRPr sz="1390" b="1"/>
            </a:lvl8pPr>
            <a:lvl9pPr marL="3177723" indent="0">
              <a:buNone/>
              <a:defRPr sz="139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49587" y="2176284"/>
            <a:ext cx="3820577" cy="320098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2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436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57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16" y="397192"/>
            <a:ext cx="2898489" cy="1390174"/>
          </a:xfrm>
        </p:spPr>
        <p:txBody>
          <a:bodyPr anchor="b"/>
          <a:lstStyle>
            <a:lvl1pPr>
              <a:defRPr sz="27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0577" y="857827"/>
            <a:ext cx="4549587" cy="4233962"/>
          </a:xfrm>
        </p:spPr>
        <p:txBody>
          <a:bodyPr/>
          <a:lstStyle>
            <a:lvl1pPr>
              <a:defRPr sz="2780"/>
            </a:lvl1pPr>
            <a:lvl2pPr>
              <a:defRPr sz="2433"/>
            </a:lvl2pPr>
            <a:lvl3pPr>
              <a:defRPr sz="2085"/>
            </a:lvl3pPr>
            <a:lvl4pPr>
              <a:defRPr sz="1738"/>
            </a:lvl4pPr>
            <a:lvl5pPr>
              <a:defRPr sz="1738"/>
            </a:lvl5pPr>
            <a:lvl6pPr>
              <a:defRPr sz="1738"/>
            </a:lvl6pPr>
            <a:lvl7pPr>
              <a:defRPr sz="1738"/>
            </a:lvl7pPr>
            <a:lvl8pPr>
              <a:defRPr sz="1738"/>
            </a:lvl8pPr>
            <a:lvl9pPr>
              <a:defRPr sz="1738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016" y="1787367"/>
            <a:ext cx="2898489" cy="3311317"/>
          </a:xfrm>
        </p:spPr>
        <p:txBody>
          <a:bodyPr/>
          <a:lstStyle>
            <a:lvl1pPr marL="0" indent="0">
              <a:buNone/>
              <a:defRPr sz="1390"/>
            </a:lvl1pPr>
            <a:lvl2pPr marL="397215" indent="0">
              <a:buNone/>
              <a:defRPr sz="1216"/>
            </a:lvl2pPr>
            <a:lvl3pPr marL="794431" indent="0">
              <a:buNone/>
              <a:defRPr sz="1043"/>
            </a:lvl3pPr>
            <a:lvl4pPr marL="1191646" indent="0">
              <a:buNone/>
              <a:defRPr sz="869"/>
            </a:lvl4pPr>
            <a:lvl5pPr marL="1588861" indent="0">
              <a:buNone/>
              <a:defRPr sz="869"/>
            </a:lvl5pPr>
            <a:lvl6pPr marL="1986077" indent="0">
              <a:buNone/>
              <a:defRPr sz="869"/>
            </a:lvl6pPr>
            <a:lvl7pPr marL="2383292" indent="0">
              <a:buNone/>
              <a:defRPr sz="869"/>
            </a:lvl7pPr>
            <a:lvl8pPr marL="2780508" indent="0">
              <a:buNone/>
              <a:defRPr sz="869"/>
            </a:lvl8pPr>
            <a:lvl9pPr marL="3177723" indent="0">
              <a:buNone/>
              <a:defRPr sz="869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42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16" y="397192"/>
            <a:ext cx="2898489" cy="1390174"/>
          </a:xfrm>
        </p:spPr>
        <p:txBody>
          <a:bodyPr anchor="b"/>
          <a:lstStyle>
            <a:lvl1pPr>
              <a:defRPr sz="27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0577" y="857827"/>
            <a:ext cx="4549587" cy="4233962"/>
          </a:xfrm>
        </p:spPr>
        <p:txBody>
          <a:bodyPr anchor="t"/>
          <a:lstStyle>
            <a:lvl1pPr marL="0" indent="0">
              <a:buNone/>
              <a:defRPr sz="2780"/>
            </a:lvl1pPr>
            <a:lvl2pPr marL="397215" indent="0">
              <a:buNone/>
              <a:defRPr sz="2433"/>
            </a:lvl2pPr>
            <a:lvl3pPr marL="794431" indent="0">
              <a:buNone/>
              <a:defRPr sz="2085"/>
            </a:lvl3pPr>
            <a:lvl4pPr marL="1191646" indent="0">
              <a:buNone/>
              <a:defRPr sz="1738"/>
            </a:lvl4pPr>
            <a:lvl5pPr marL="1588861" indent="0">
              <a:buNone/>
              <a:defRPr sz="1738"/>
            </a:lvl5pPr>
            <a:lvl6pPr marL="1986077" indent="0">
              <a:buNone/>
              <a:defRPr sz="1738"/>
            </a:lvl6pPr>
            <a:lvl7pPr marL="2383292" indent="0">
              <a:buNone/>
              <a:defRPr sz="1738"/>
            </a:lvl7pPr>
            <a:lvl8pPr marL="2780508" indent="0">
              <a:buNone/>
              <a:defRPr sz="1738"/>
            </a:lvl8pPr>
            <a:lvl9pPr marL="3177723" indent="0">
              <a:buNone/>
              <a:defRPr sz="173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016" y="1787367"/>
            <a:ext cx="2898489" cy="3311317"/>
          </a:xfrm>
        </p:spPr>
        <p:txBody>
          <a:bodyPr/>
          <a:lstStyle>
            <a:lvl1pPr marL="0" indent="0">
              <a:buNone/>
              <a:defRPr sz="1390"/>
            </a:lvl1pPr>
            <a:lvl2pPr marL="397215" indent="0">
              <a:buNone/>
              <a:defRPr sz="1216"/>
            </a:lvl2pPr>
            <a:lvl3pPr marL="794431" indent="0">
              <a:buNone/>
              <a:defRPr sz="1043"/>
            </a:lvl3pPr>
            <a:lvl4pPr marL="1191646" indent="0">
              <a:buNone/>
              <a:defRPr sz="869"/>
            </a:lvl4pPr>
            <a:lvl5pPr marL="1588861" indent="0">
              <a:buNone/>
              <a:defRPr sz="869"/>
            </a:lvl5pPr>
            <a:lvl6pPr marL="1986077" indent="0">
              <a:buNone/>
              <a:defRPr sz="869"/>
            </a:lvl6pPr>
            <a:lvl7pPr marL="2383292" indent="0">
              <a:buNone/>
              <a:defRPr sz="869"/>
            </a:lvl7pPr>
            <a:lvl8pPr marL="2780508" indent="0">
              <a:buNone/>
              <a:defRPr sz="869"/>
            </a:lvl8pPr>
            <a:lvl9pPr marL="3177723" indent="0">
              <a:buNone/>
              <a:defRPr sz="869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997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845" y="317204"/>
            <a:ext cx="7751148" cy="115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845" y="1586012"/>
            <a:ext cx="7751148" cy="378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845" y="5522081"/>
            <a:ext cx="2022039" cy="3172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B4B55-A03C-7E49-BA69-999B8CC022E0}" type="datetimeFigureOut">
              <a:rPr lang="es-CL" smtClean="0"/>
              <a:t>07-05-2020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6890" y="5522081"/>
            <a:ext cx="3033058" cy="3172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6954" y="5522081"/>
            <a:ext cx="2022039" cy="3172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B628A-6B84-7845-8E69-EA1C4F2FC8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60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94431" rtl="0" eaLnBrk="1" latinLnBrk="0" hangingPunct="1">
        <a:lnSpc>
          <a:spcPct val="90000"/>
        </a:lnSpc>
        <a:spcBef>
          <a:spcPct val="0"/>
        </a:spcBef>
        <a:buNone/>
        <a:defRPr sz="3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608" indent="-198608" algn="l" defTabSz="794431" rtl="0" eaLnBrk="1" latinLnBrk="0" hangingPunct="1">
        <a:lnSpc>
          <a:spcPct val="90000"/>
        </a:lnSpc>
        <a:spcBef>
          <a:spcPts val="869"/>
        </a:spcBef>
        <a:buFont typeface="Arial" panose="020B0604020202020204" pitchFamily="34" charset="0"/>
        <a:buChar char="•"/>
        <a:defRPr sz="2433" kern="1200">
          <a:solidFill>
            <a:schemeClr val="tx1"/>
          </a:solidFill>
          <a:latin typeface="+mn-lt"/>
          <a:ea typeface="+mn-ea"/>
          <a:cs typeface="+mn-cs"/>
        </a:defRPr>
      </a:lvl1pPr>
      <a:lvl2pPr marL="595823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2pPr>
      <a:lvl3pPr marL="993038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3pPr>
      <a:lvl4pPr marL="1390254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4pPr>
      <a:lvl5pPr marL="1787469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5pPr>
      <a:lvl6pPr marL="2184684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6pPr>
      <a:lvl7pPr marL="2581900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7pPr>
      <a:lvl8pPr marL="2979115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indent="-198608" algn="l" defTabSz="794431" rtl="0" eaLnBrk="1" latinLnBrk="0" hangingPunct="1">
        <a:lnSpc>
          <a:spcPct val="90000"/>
        </a:lnSpc>
        <a:spcBef>
          <a:spcPts val="434"/>
        </a:spcBef>
        <a:buFont typeface="Arial" panose="020B0604020202020204" pitchFamily="34" charset="0"/>
        <a:buChar char="•"/>
        <a:defRPr sz="15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1pPr>
      <a:lvl2pPr marL="397215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2pPr>
      <a:lvl3pPr marL="794431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3pPr>
      <a:lvl4pPr marL="1191646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4pPr>
      <a:lvl5pPr marL="1588861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5pPr>
      <a:lvl6pPr marL="1986077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6pPr>
      <a:lvl7pPr marL="2383292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7pPr>
      <a:lvl8pPr marL="2780508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8pPr>
      <a:lvl9pPr marL="3177723" algn="l" defTabSz="794431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dDHJW4r3e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0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2.xml"/><Relationship Id="rId5" Type="http://schemas.microsoft.com/office/2007/relationships/media" Target="../media/media8.m4a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AS5nhKzaOqo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9498FDE-B589-1B4C-A1FA-AD080631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6838" cy="6009030"/>
          </a:xfrm>
          <a:prstGeom prst="rect">
            <a:avLst/>
          </a:prstGeom>
          <a:ln>
            <a:solidFill>
              <a:schemeClr val="accent1"/>
            </a:solidFill>
            <a:prstDash val="solid"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B582A26-A246-3747-A742-19D05F62A574}"/>
              </a:ext>
            </a:extLst>
          </p:cNvPr>
          <p:cNvSpPr txBox="1"/>
          <p:nvPr/>
        </p:nvSpPr>
        <p:spPr>
          <a:xfrm>
            <a:off x="4690872" y="2667487"/>
            <a:ext cx="253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i="1" dirty="0" err="1">
                <a:latin typeface="TheSans B8 ExtraBold" pitchFamily="50" charset="0"/>
                <a:cs typeface="Arial" panose="020B0604020202020204" pitchFamily="34" charset="0"/>
              </a:rPr>
              <a:t>Class</a:t>
            </a:r>
            <a:r>
              <a:rPr lang="es-CL" sz="6000" i="1" dirty="0">
                <a:latin typeface="TheSans B8 ExtraBold" pitchFamily="50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7A22038-6A2C-A245-B9E9-98ACED428023}"/>
              </a:ext>
            </a:extLst>
          </p:cNvPr>
          <p:cNvSpPr txBox="1"/>
          <p:nvPr/>
        </p:nvSpPr>
        <p:spPr>
          <a:xfrm>
            <a:off x="4690872" y="3519204"/>
            <a:ext cx="253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heSans B5 Plain" pitchFamily="50" charset="0"/>
                <a:cs typeface="Arial" panose="020B0604020202020204" pitchFamily="34" charset="0"/>
              </a:rPr>
              <a:t>May 8</a:t>
            </a:r>
            <a:r>
              <a:rPr lang="en-US" sz="2000" i="1" baseline="30000" dirty="0">
                <a:latin typeface="TheSans B5 Plain" pitchFamily="50" charset="0"/>
                <a:cs typeface="Arial" panose="020B0604020202020204" pitchFamily="34" charset="0"/>
              </a:rPr>
              <a:t>th</a:t>
            </a:r>
            <a:r>
              <a:rPr lang="en-US" sz="2000" i="1" dirty="0">
                <a:latin typeface="TheSans B5 Plain" pitchFamily="50" charset="0"/>
                <a:cs typeface="Arial" panose="020B0604020202020204" pitchFamily="34" charset="0"/>
              </a:rPr>
              <a:t> , 2020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AA52EE6E-3616-0B45-8602-9A2065049590}"/>
              </a:ext>
            </a:extLst>
          </p:cNvPr>
          <p:cNvCxnSpPr>
            <a:cxnSpLocks/>
          </p:cNvCxnSpPr>
          <p:nvPr/>
        </p:nvCxnSpPr>
        <p:spPr>
          <a:xfrm>
            <a:off x="4782312" y="3447288"/>
            <a:ext cx="2441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F0668284-227B-F944-AD82-9A9F0979470A}"/>
              </a:ext>
            </a:extLst>
          </p:cNvPr>
          <p:cNvCxnSpPr>
            <a:cxnSpLocks/>
          </p:cNvCxnSpPr>
          <p:nvPr/>
        </p:nvCxnSpPr>
        <p:spPr>
          <a:xfrm>
            <a:off x="4493419" y="2233627"/>
            <a:ext cx="0" cy="16856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554E53E-4B8E-4DE0-A75B-9B68E6A0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09" y="362354"/>
            <a:ext cx="3410298" cy="13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E8DE762-E16B-4FDC-BFD5-77CBF85D3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" y="0"/>
            <a:ext cx="8888184" cy="5957888"/>
          </a:xfrm>
          <a:prstGeom prst="rect">
            <a:avLst/>
          </a:prstGeom>
        </p:spPr>
      </p:pic>
      <p:pic>
        <p:nvPicPr>
          <p:cNvPr id="3" name="13 word list 07">
            <a:hlinkClick r:id="" action="ppaction://media"/>
            <a:extLst>
              <a:ext uri="{FF2B5EF4-FFF2-40B4-BE49-F238E27FC236}">
                <a16:creationId xmlns:a16="http://schemas.microsoft.com/office/drawing/2014/main" xmlns="" id="{E5C7C3CE-E1EB-4023-A721-4B8435F12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4531" y="719446"/>
            <a:ext cx="841185" cy="84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52B691F-7AB7-4A69-947F-544DA05C4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76"/>
            <a:ext cx="8986838" cy="56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3D586E3-F7BC-AC44-A9F2-8121F753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7" y="325695"/>
            <a:ext cx="8986838" cy="60090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E2FFC99-B308-774C-B48C-6E8C6F99729D}"/>
              </a:ext>
            </a:extLst>
          </p:cNvPr>
          <p:cNvSpPr txBox="1"/>
          <p:nvPr/>
        </p:nvSpPr>
        <p:spPr>
          <a:xfrm>
            <a:off x="4815655" y="2704107"/>
            <a:ext cx="325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i="1" dirty="0" err="1">
                <a:solidFill>
                  <a:srgbClr val="A9D9EC"/>
                </a:solidFill>
                <a:latin typeface="TheSans B6 SemiBold" pitchFamily="50" charset="0"/>
                <a:cs typeface="Arial" panose="020B0604020202020204" pitchFamily="34" charset="0"/>
              </a:rPr>
              <a:t>Part</a:t>
            </a:r>
            <a:r>
              <a:rPr lang="es-CL" sz="6600" i="1" dirty="0">
                <a:solidFill>
                  <a:srgbClr val="A9D9EC"/>
                </a:solidFill>
                <a:latin typeface="TheSans B6 SemiBold" pitchFamily="50" charset="0"/>
                <a:cs typeface="Arial" panose="020B0604020202020204" pitchFamily="34" charset="0"/>
              </a:rPr>
              <a:t> 2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FC8B32B1-CBAA-8D43-92E4-423441071258}"/>
              </a:ext>
            </a:extLst>
          </p:cNvPr>
          <p:cNvCxnSpPr>
            <a:cxnSpLocks/>
          </p:cNvCxnSpPr>
          <p:nvPr/>
        </p:nvCxnSpPr>
        <p:spPr>
          <a:xfrm>
            <a:off x="4493419" y="2505456"/>
            <a:ext cx="0" cy="15052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52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2" y="4736054"/>
            <a:ext cx="7625074" cy="770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1" y="79810"/>
            <a:ext cx="1066783" cy="102368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67A8C9D6-D037-47C1-9157-BAFE404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255" y="653251"/>
            <a:ext cx="6576626" cy="9770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Dear all, here you have the objective  for the second part of the class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EE99E5-D984-41CE-A889-CD977F64B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45" y="1872615"/>
            <a:ext cx="7751148" cy="3780225"/>
          </a:xfrm>
        </p:spPr>
        <p:txBody>
          <a:bodyPr/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Main objective:</a:t>
            </a:r>
          </a:p>
          <a:p>
            <a:pPr marL="0" indent="0">
              <a:buNone/>
            </a:pP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Identify general and specific information from an oral text to show listening comprehension 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3E1F7D1-072A-42FC-8A2B-DF5F0C04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117" y="4005993"/>
            <a:ext cx="2201839" cy="8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careers in the EU">
            <a:extLst>
              <a:ext uri="{FF2B5EF4-FFF2-40B4-BE49-F238E27FC236}">
                <a16:creationId xmlns:a16="http://schemas.microsoft.com/office/drawing/2014/main" xmlns="" id="{97DF8C06-598C-42C7-9931-E0FB3310B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92" y="1970303"/>
            <a:ext cx="2255266" cy="15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Student Girl Png, Transparent Png , Transparent Png Image ...">
            <a:extLst>
              <a:ext uri="{FF2B5EF4-FFF2-40B4-BE49-F238E27FC236}">
                <a16:creationId xmlns:a16="http://schemas.microsoft.com/office/drawing/2014/main" xmlns="" id="{1B663357-63E7-4702-B543-55805949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80" y="1837296"/>
            <a:ext cx="1607313" cy="18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school ( Mi escuela) Icarito">
            <a:extLst>
              <a:ext uri="{FF2B5EF4-FFF2-40B4-BE49-F238E27FC236}">
                <a16:creationId xmlns:a16="http://schemas.microsoft.com/office/drawing/2014/main" xmlns="" id="{89C3313B-A235-47D7-AE6C-FBD7D974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12" y="3910478"/>
            <a:ext cx="4107988" cy="18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1FE4702-2D85-4909-AA60-21FBEAAFF10F}"/>
              </a:ext>
            </a:extLst>
          </p:cNvPr>
          <p:cNvSpPr txBox="1"/>
          <p:nvPr/>
        </p:nvSpPr>
        <p:spPr>
          <a:xfrm>
            <a:off x="359392" y="294085"/>
            <a:ext cx="8013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going to listen to a conversation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But first, look at the pictures and let’s make some predictions about the conversation 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xmlns="" id="{521DEF5B-C1A0-409D-9099-6E970C689C11}"/>
              </a:ext>
            </a:extLst>
          </p:cNvPr>
          <p:cNvSpPr/>
          <p:nvPr/>
        </p:nvSpPr>
        <p:spPr>
          <a:xfrm rot="933352">
            <a:off x="1123666" y="1947692"/>
            <a:ext cx="868907" cy="3338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AB272B44-11C4-4AC4-B199-83700C9E37F2}"/>
              </a:ext>
            </a:extLst>
          </p:cNvPr>
          <p:cNvSpPr/>
          <p:nvPr/>
        </p:nvSpPr>
        <p:spPr>
          <a:xfrm rot="8457183">
            <a:off x="6475862" y="1821683"/>
            <a:ext cx="868907" cy="3338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BE7F109C-64D9-4658-9AFF-4E1538A6A505}"/>
              </a:ext>
            </a:extLst>
          </p:cNvPr>
          <p:cNvSpPr/>
          <p:nvPr/>
        </p:nvSpPr>
        <p:spPr>
          <a:xfrm rot="4478113">
            <a:off x="3655537" y="3374162"/>
            <a:ext cx="868907" cy="3338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5C93D06-0608-4DA5-94AA-8493BF55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864" y="0"/>
            <a:ext cx="6239110" cy="5957888"/>
          </a:xfrm>
          <a:prstGeom prst="rect">
            <a:avLst/>
          </a:prstGeom>
        </p:spPr>
      </p:pic>
      <p:pic>
        <p:nvPicPr>
          <p:cNvPr id="2" name="12 conversation 02">
            <a:hlinkClick r:id="" action="ppaction://media"/>
            <a:extLst>
              <a:ext uri="{FF2B5EF4-FFF2-40B4-BE49-F238E27FC236}">
                <a16:creationId xmlns:a16="http://schemas.microsoft.com/office/drawing/2014/main" xmlns="" id="{7467C4A2-E889-4E02-A388-2B9D1725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974" y="40943"/>
            <a:ext cx="1310185" cy="13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E1C8CE6-525A-477C-9A59-9BCEB15C2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805"/>
            <a:ext cx="8986838" cy="4700277"/>
          </a:xfrm>
          <a:prstGeom prst="rect">
            <a:avLst/>
          </a:prstGeom>
        </p:spPr>
      </p:pic>
      <p:pic>
        <p:nvPicPr>
          <p:cNvPr id="4" name="12 conversation 02">
            <a:hlinkClick r:id="" action="ppaction://media"/>
            <a:extLst>
              <a:ext uri="{FF2B5EF4-FFF2-40B4-BE49-F238E27FC236}">
                <a16:creationId xmlns:a16="http://schemas.microsoft.com/office/drawing/2014/main" xmlns="" id="{58FFA931-DD01-4A3B-ABC1-76F730822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6943" y="0"/>
            <a:ext cx="937383" cy="9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03A66D3-A930-C848-9E7D-8FC4EF58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42"/>
            <a:ext cx="8986838" cy="60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2" y="5022657"/>
            <a:ext cx="7625074" cy="770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92" y="-36693"/>
            <a:ext cx="769369" cy="7382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1F84853-1899-444A-9CA2-B30C2EF2D047}"/>
              </a:ext>
            </a:extLst>
          </p:cNvPr>
          <p:cNvSpPr txBox="1"/>
          <p:nvPr/>
        </p:nvSpPr>
        <p:spPr>
          <a:xfrm>
            <a:off x="2337341" y="4669162"/>
            <a:ext cx="5284113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97" dirty="0">
                <a:hlinkClick r:id="rId4"/>
              </a:rPr>
              <a:t>https://www.youtube.com/watch?v=dDHJW4r3elE</a:t>
            </a:r>
            <a:r>
              <a:rPr lang="es-ES" sz="1697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648B09B-B997-46E1-9F84-3234B8930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13" y="746079"/>
            <a:ext cx="8708282" cy="36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2" y="4736054"/>
            <a:ext cx="7625074" cy="770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82" y="451396"/>
            <a:ext cx="1066783" cy="10236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1F84853-1899-444A-9CA2-B30C2EF2D047}"/>
              </a:ext>
            </a:extLst>
          </p:cNvPr>
          <p:cNvSpPr txBox="1"/>
          <p:nvPr/>
        </p:nvSpPr>
        <p:spPr>
          <a:xfrm>
            <a:off x="1855131" y="1475078"/>
            <a:ext cx="5284113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97" dirty="0" err="1">
                <a:solidFill>
                  <a:srgbClr val="002060"/>
                </a:solidFill>
                <a:latin typeface="TheSans B5 Plain" pitchFamily="50" charset="0"/>
              </a:rPr>
              <a:t>Cuaro</a:t>
            </a:r>
            <a:r>
              <a:rPr lang="es-CL" sz="1697" dirty="0">
                <a:solidFill>
                  <a:srgbClr val="002060"/>
                </a:solidFill>
                <a:latin typeface="TheSans B5 Plain" pitchFamily="50" charset="0"/>
              </a:rPr>
              <a:t> te texto</a:t>
            </a:r>
          </a:p>
        </p:txBody>
      </p:sp>
      <p:pic>
        <p:nvPicPr>
          <p:cNvPr id="5" name="Imagen 4" descr="Captura de pantalla 2020-03-19 a las 9.39.01.png">
            <a:extLst>
              <a:ext uri="{FF2B5EF4-FFF2-40B4-BE49-F238E27FC236}">
                <a16:creationId xmlns:a16="http://schemas.microsoft.com/office/drawing/2014/main" xmlns="" id="{01291965-A7E0-4EDD-96C8-A7FFEF41E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4" y="1475077"/>
            <a:ext cx="2086742" cy="2217199"/>
          </a:xfrm>
          <a:prstGeom prst="rect">
            <a:avLst/>
          </a:prstGeom>
        </p:spPr>
      </p:pic>
      <p:pic>
        <p:nvPicPr>
          <p:cNvPr id="6" name="Imagen 5" descr="Captura de pantalla 2020-03-31 a las 17.36.50.png">
            <a:extLst>
              <a:ext uri="{FF2B5EF4-FFF2-40B4-BE49-F238E27FC236}">
                <a16:creationId xmlns:a16="http://schemas.microsoft.com/office/drawing/2014/main" xmlns="" id="{06C564E2-08FE-4E49-8C9C-F91D9907E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11" y="506062"/>
            <a:ext cx="3832238" cy="43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2" y="4736054"/>
            <a:ext cx="7625074" cy="770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1" y="79810"/>
            <a:ext cx="1066783" cy="102368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67A8C9D6-D037-47C1-9157-BAFE404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255" y="653251"/>
            <a:ext cx="6576626" cy="9770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Dear all, here you have the objective for the first part of the class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EE99E5-D984-41CE-A889-CD977F64B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362" y="1918108"/>
            <a:ext cx="7751148" cy="3780225"/>
          </a:xfrm>
        </p:spPr>
        <p:txBody>
          <a:bodyPr/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Main objective: </a:t>
            </a:r>
          </a:p>
          <a:p>
            <a:pPr marL="0" indent="0">
              <a:buNone/>
            </a:pP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Identify school things to name them in a conversation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3E1F7D1-072A-42FC-8A2B-DF5F0C04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117" y="4005993"/>
            <a:ext cx="2201839" cy="8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9857"/>
            <a:ext cx="8986838" cy="9080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7300" cy="1206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2A9A8CB-73C9-4DE2-BEB4-ABAEBDE12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12" y="0"/>
            <a:ext cx="5750257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A60A2F-5CB3-4624-B429-B77E41FC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0" y="139783"/>
            <a:ext cx="7751148" cy="115158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 things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D0994E00-5917-4347-A158-D94F41F8B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978091" y="1291366"/>
            <a:ext cx="6801134" cy="41573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4E6CDE6-0D5F-4C5A-8A57-705C28E6C56A}"/>
              </a:ext>
            </a:extLst>
          </p:cNvPr>
          <p:cNvSpPr txBox="1"/>
          <p:nvPr/>
        </p:nvSpPr>
        <p:spPr>
          <a:xfrm>
            <a:off x="1519450" y="3108424"/>
            <a:ext cx="27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Bookcase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C3E44EA-929C-4724-AFC3-58E766E7B919}"/>
              </a:ext>
            </a:extLst>
          </p:cNvPr>
          <p:cNvSpPr txBox="1"/>
          <p:nvPr/>
        </p:nvSpPr>
        <p:spPr>
          <a:xfrm>
            <a:off x="5420437" y="3108424"/>
            <a:ext cx="249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Backpack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7C45C9D-9953-4E75-B43C-130AA5D71EB7}"/>
              </a:ext>
            </a:extLst>
          </p:cNvPr>
          <p:cNvSpPr txBox="1"/>
          <p:nvPr/>
        </p:nvSpPr>
        <p:spPr>
          <a:xfrm>
            <a:off x="1678674" y="5393725"/>
            <a:ext cx="310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Scissors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C304525-0F19-4C0A-8776-F022D9FAB806}"/>
              </a:ext>
            </a:extLst>
          </p:cNvPr>
          <p:cNvSpPr txBox="1"/>
          <p:nvPr/>
        </p:nvSpPr>
        <p:spPr>
          <a:xfrm>
            <a:off x="5420437" y="5453251"/>
            <a:ext cx="285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Playground</a:t>
            </a:r>
          </a:p>
        </p:txBody>
      </p:sp>
      <p:pic>
        <p:nvPicPr>
          <p:cNvPr id="3" name="Bookcase">
            <a:hlinkClick r:id="" action="ppaction://media"/>
            <a:extLst>
              <a:ext uri="{FF2B5EF4-FFF2-40B4-BE49-F238E27FC236}">
                <a16:creationId xmlns:a16="http://schemas.microsoft.com/office/drawing/2014/main" xmlns="" id="{46CA1AF9-5813-47A9-B693-8029685E8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5494" y="1546496"/>
            <a:ext cx="523220" cy="523220"/>
          </a:xfrm>
          <a:prstGeom prst="rect">
            <a:avLst/>
          </a:prstGeom>
        </p:spPr>
      </p:pic>
      <p:pic>
        <p:nvPicPr>
          <p:cNvPr id="9" name="Backpack">
            <a:hlinkClick r:id="" action="ppaction://media"/>
            <a:extLst>
              <a:ext uri="{FF2B5EF4-FFF2-40B4-BE49-F238E27FC236}">
                <a16:creationId xmlns:a16="http://schemas.microsoft.com/office/drawing/2014/main" xmlns="" id="{A69341A3-E9E1-40B2-B25C-FFB8725511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15952" y="1404142"/>
            <a:ext cx="472873" cy="472873"/>
          </a:xfrm>
          <a:prstGeom prst="rect">
            <a:avLst/>
          </a:prstGeom>
        </p:spPr>
      </p:pic>
      <p:pic>
        <p:nvPicPr>
          <p:cNvPr id="11" name="Scissors">
            <a:hlinkClick r:id="" action="ppaction://media"/>
            <a:extLst>
              <a:ext uri="{FF2B5EF4-FFF2-40B4-BE49-F238E27FC236}">
                <a16:creationId xmlns:a16="http://schemas.microsoft.com/office/drawing/2014/main" xmlns="" id="{A1782D92-D067-448A-87BC-13890FF570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5494" y="3758731"/>
            <a:ext cx="523220" cy="52322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5AED663C-F44A-4A25-882E-40AAD590BC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0639" y="3698621"/>
            <a:ext cx="583329" cy="583329"/>
          </a:xfrm>
          <a:prstGeom prst="rect">
            <a:avLst/>
          </a:prstGeom>
        </p:spPr>
      </p:pic>
      <p:pic>
        <p:nvPicPr>
          <p:cNvPr id="10" name="School things one">
            <a:hlinkClick r:id="" action="ppaction://media"/>
            <a:extLst>
              <a:ext uri="{FF2B5EF4-FFF2-40B4-BE49-F238E27FC236}">
                <a16:creationId xmlns:a16="http://schemas.microsoft.com/office/drawing/2014/main" xmlns="" id="{9B7AB956-F6B3-4928-83C6-90B3B83B05D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9905" y="215758"/>
            <a:ext cx="784219" cy="78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2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B71DDF-FD1A-4955-860B-196A455C5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 things </a:t>
            </a:r>
            <a:endParaRPr lang="en-US" sz="72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04699D3-AC51-4670-A897-D81BCDAA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878005" y="1383953"/>
            <a:ext cx="7024048" cy="42009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F80239B-CD4E-489F-8C77-C72A3DC84D69}"/>
              </a:ext>
            </a:extLst>
          </p:cNvPr>
          <p:cNvSpPr txBox="1"/>
          <p:nvPr/>
        </p:nvSpPr>
        <p:spPr>
          <a:xfrm>
            <a:off x="1783308" y="3540192"/>
            <a:ext cx="265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Book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4D4297B-8CD9-4BF6-A760-D89B92160D47}"/>
              </a:ext>
            </a:extLst>
          </p:cNvPr>
          <p:cNvSpPr txBox="1"/>
          <p:nvPr/>
        </p:nvSpPr>
        <p:spPr>
          <a:xfrm>
            <a:off x="5372669" y="3639403"/>
            <a:ext cx="227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Whiteboard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8104095-E6F6-418C-BC33-C7EC9890E76C}"/>
              </a:ext>
            </a:extLst>
          </p:cNvPr>
          <p:cNvSpPr txBox="1"/>
          <p:nvPr/>
        </p:nvSpPr>
        <p:spPr>
          <a:xfrm>
            <a:off x="1928883" y="5443767"/>
            <a:ext cx="269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Eraser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927FBDA-8C3B-47F8-9ACF-0C8EA7BC7655}"/>
              </a:ext>
            </a:extLst>
          </p:cNvPr>
          <p:cNvSpPr txBox="1"/>
          <p:nvPr/>
        </p:nvSpPr>
        <p:spPr>
          <a:xfrm>
            <a:off x="5950424" y="5434668"/>
            <a:ext cx="278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Pencil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9A626AE2-AEBF-4A43-A454-EEB69437A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2875" y="1655928"/>
            <a:ext cx="482648" cy="482648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52B3EB2E-A4C8-4AF3-8ADB-0651EE08A2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6345" y="1655928"/>
            <a:ext cx="482648" cy="482648"/>
          </a:xfrm>
          <a:prstGeom prst="rect">
            <a:avLst/>
          </a:prstGeom>
        </p:spPr>
      </p:pic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BCB3ADE-19E9-465D-9EE5-9CA65B3D3C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94245" y="4573921"/>
            <a:ext cx="441278" cy="441278"/>
          </a:xfrm>
          <a:prstGeom prst="rect">
            <a:avLst/>
          </a:prstGeom>
        </p:spPr>
      </p:pic>
      <p:pic>
        <p:nvPicPr>
          <p:cNvPr id="1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FC26165D-39AF-43C3-81B6-AB4D7D8088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01472" y="4673354"/>
            <a:ext cx="482648" cy="482648"/>
          </a:xfrm>
          <a:prstGeom prst="rect">
            <a:avLst/>
          </a:prstGeom>
        </p:spPr>
      </p:pic>
      <p:pic>
        <p:nvPicPr>
          <p:cNvPr id="3" name="school things 2">
            <a:hlinkClick r:id="" action="ppaction://media"/>
            <a:extLst>
              <a:ext uri="{FF2B5EF4-FFF2-40B4-BE49-F238E27FC236}">
                <a16:creationId xmlns:a16="http://schemas.microsoft.com/office/drawing/2014/main" xmlns="" id="{25440FDA-A81E-4620-82D4-7C2D9CDC86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021" y="461977"/>
            <a:ext cx="734835" cy="7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9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67A28BC-0DFF-45D2-9037-63CC9C23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73" y="4523584"/>
            <a:ext cx="7751148" cy="1151583"/>
          </a:xfrm>
        </p:spPr>
        <p:txBody>
          <a:bodyPr>
            <a:normAutofit/>
          </a:bodyPr>
          <a:lstStyle/>
          <a:p>
            <a:r>
              <a:rPr lang="es-CL" sz="2800" dirty="0">
                <a:hlinkClick r:id="rId2"/>
              </a:rPr>
              <a:t>https://www.youtube.com/watch?v=AS5nhKzaOqo</a:t>
            </a:r>
            <a:endParaRPr lang="en-U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28273FE-543A-446A-A911-32D3857C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310"/>
            <a:ext cx="8986838" cy="39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CA15365-0CC1-4BEE-A24D-D7E444642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513" y="0"/>
            <a:ext cx="5059812" cy="5957888"/>
          </a:xfrm>
          <a:prstGeom prst="rect">
            <a:avLst/>
          </a:prstGeom>
        </p:spPr>
      </p:pic>
      <p:pic>
        <p:nvPicPr>
          <p:cNvPr id="3" name="13 word list 07">
            <a:hlinkClick r:id="" action="ppaction://media"/>
            <a:extLst>
              <a:ext uri="{FF2B5EF4-FFF2-40B4-BE49-F238E27FC236}">
                <a16:creationId xmlns:a16="http://schemas.microsoft.com/office/drawing/2014/main" xmlns="" id="{496696D1-4768-4937-8D65-6BC7B5F77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8181" y="273618"/>
            <a:ext cx="859574" cy="8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1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{AA13971E-1D47-B14B-95DE-BDE103092A73}tf16401378</Template>
  <TotalTime>4787</TotalTime>
  <Words>95</Words>
  <Application>Microsoft Office PowerPoint</Application>
  <PresentationFormat>Personalizado</PresentationFormat>
  <Paragraphs>25</Paragraphs>
  <Slides>17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Dear all, here you have the objective for the first part of the class</vt:lpstr>
      <vt:lpstr>Presentación de PowerPoint</vt:lpstr>
      <vt:lpstr>School things </vt:lpstr>
      <vt:lpstr>School things </vt:lpstr>
      <vt:lpstr>https://www.youtube.com/watch?v=AS5nhKzaOqo</vt:lpstr>
      <vt:lpstr>Presentación de PowerPoint</vt:lpstr>
      <vt:lpstr>Presentación de PowerPoint</vt:lpstr>
      <vt:lpstr>Presentación de PowerPoint</vt:lpstr>
      <vt:lpstr>Presentación de PowerPoint</vt:lpstr>
      <vt:lpstr>Dear all, here you have the objective  for the second part of the class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Gabriela Soto</cp:lastModifiedBy>
  <cp:revision>43</cp:revision>
  <dcterms:created xsi:type="dcterms:W3CDTF">2019-10-23T01:32:31Z</dcterms:created>
  <dcterms:modified xsi:type="dcterms:W3CDTF">2020-05-07T15:15:16Z</dcterms:modified>
</cp:coreProperties>
</file>