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7" r:id="rId3"/>
    <p:sldId id="316" r:id="rId4"/>
    <p:sldId id="294" r:id="rId5"/>
    <p:sldId id="276" r:id="rId6"/>
    <p:sldId id="277" r:id="rId7"/>
    <p:sldId id="299" r:id="rId8"/>
    <p:sldId id="300" r:id="rId9"/>
    <p:sldId id="301" r:id="rId10"/>
    <p:sldId id="315" r:id="rId11"/>
    <p:sldId id="31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030E-BAA8-47ED-A5E7-5E2E40DF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9FC48A-C270-4A33-BC54-AB875DD23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32AC4-6E0E-4C31-A895-6D29DEF6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4066D-C670-44A9-93F5-CC0982F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C4F91-78E4-4479-83DD-82AB921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41E76-78DF-4874-898D-9B28734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03178-3868-4B7F-8BE4-946414384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A4BFE-FF62-40C7-976A-72F1945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CA3F2-CF0F-462E-9BAC-CD566518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C3322-A6FE-4CF7-9D4C-E41421D0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C57BE-8107-450C-B05D-FA0D744BC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91590C-7EAD-461E-8C59-D22F7B5D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54620-5B82-4888-B94A-91C828F3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E464-44EE-4B82-A5C4-436898EE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D3F0B-062D-410E-A040-5526FCA1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4B69-B9CC-4849-AC06-C0D4D865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C010F-21AF-4C1D-A010-1C5D6F6E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CDFC8-D704-4853-9146-C327F5E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CADCA-CB67-4814-99C6-5A59B1C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F1C8-FC5F-42B0-B456-CD058D8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6901-2ECF-4E67-AABA-0E0F36D8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32AB-E543-4D50-AC89-8BFFFDA3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BBA5A-9317-402D-89DA-8107B86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63B50-C73C-4413-830D-7A02F915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DF44-A010-43A9-B377-A16CEFF3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9AD63-493F-48F7-8DA5-C8621496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82A3-225A-4A12-8887-EBF16C0BA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09683-7D8C-4749-83D2-0561808E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42CCC7-294A-49BF-BD0C-BEE35D98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834FE-92FD-4102-9E36-45D9E377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E155A-631D-4F60-936C-A4B0C59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49A6-CD1A-49C9-8717-F9294CD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9FB44-29EF-4976-94A8-27E24234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9E1A2-8723-41E7-86F5-01FFEAE2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2A6301-79A4-4E84-9A60-3A15A3ECD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284863-6DA9-417F-B099-D39E4CA4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369F70-89CC-4873-907A-E42B17BD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A6D2A3-962E-43D6-8C09-9239585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64B53C-40F0-4BBD-B212-2E5C388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B314-FA29-4B38-8786-3A2D527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44174A-850E-4864-BCFC-4BB132B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EACB1-51CA-4B1D-B2B5-7747A083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DDDBB4-4ABB-4371-8117-BF8B090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FC83AB-CD03-4E0A-B174-47045FC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DB465-7F4A-432B-A6E5-68D3FA0D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930E3A-589A-4108-AE3F-5E615B7E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9FC6-7785-464F-B9B7-782737D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F85CD-9E22-4929-B23C-DEB05428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5396C-F532-47D2-8D2F-DBA650CB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2C618F-AC39-4BE6-9B75-033D7043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0E0A5-3989-4B0C-BB89-775FB713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E7E122-8BBF-4D16-AAE4-1618A77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5686-35FC-4485-B9B4-32AFC73D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810EDA-E3E5-4DEC-91F4-C413F53B8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A3606-ABA4-43AB-9BC4-E4D8CC6A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C1A5A-C3B5-454B-8F1F-21F93E49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168C6-2371-4408-86BD-D1E7E1B8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B4966-AF91-4797-8F35-635C420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CC75E-7FA6-4272-A400-06CAFE52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A6CAD-A159-4B60-839F-A2B7924D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CC395-2A6D-47AA-98EF-AC7C4F4C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2C65-4B87-4183-9623-F2799B73F7D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2C6B1-1245-4DB7-B948-60C4C5537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B401D-9001-4BA8-8A0A-399BD924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3lvL6GGpk" TargetMode="External"/><Relationship Id="rId2" Type="http://schemas.openxmlformats.org/officeDocument/2006/relationships/hyperlink" Target="https://www.youtube.com/watch?v=41cJ0mqWs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17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7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D993F40-3209-425B-B8F7-C19847E4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la </a:t>
            </a: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semana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del 25 de mayo al 29 de mayo 2020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3047AEE-8988-464E-B156-8FB61CB4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PPT </a:t>
            </a:r>
            <a:r>
              <a:rPr lang="es-CL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se explicó </a:t>
            </a:r>
            <a:r>
              <a:rPr lang="es-CL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clase que tuvimos</a:t>
            </a:r>
          </a:p>
          <a:p>
            <a:endParaRPr lang="es-CL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PPT </a:t>
            </a:r>
            <a:r>
              <a:rPr lang="es-CL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tiene guías de trabajos ni paginas del libro para completar</a:t>
            </a:r>
          </a:p>
          <a:p>
            <a:endParaRPr lang="es-CL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semana </a:t>
            </a:r>
            <a:r>
              <a:rPr lang="es-CL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envió tarea</a:t>
            </a:r>
          </a:p>
        </p:txBody>
      </p:sp>
    </p:spTree>
    <p:extLst>
      <p:ext uri="{BB962C8B-B14F-4D97-AF65-F5344CB8AC3E}">
        <p14:creationId xmlns:p14="http://schemas.microsoft.com/office/powerpoint/2010/main" val="528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5-27 a las 22.1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21" y="543395"/>
            <a:ext cx="8952250" cy="5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7265" y="992750"/>
            <a:ext cx="60722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u="sng" dirty="0">
              <a:hlinkClick r:id="rId2"/>
            </a:endParaRPr>
          </a:p>
          <a:p>
            <a:endParaRPr lang="es-ES" u="sng" dirty="0">
              <a:hlinkClick r:id="rId2"/>
            </a:endParaRPr>
          </a:p>
          <a:p>
            <a:endParaRPr lang="es-ES" u="sng" dirty="0">
              <a:hlinkClick r:id="rId2"/>
            </a:endParaRPr>
          </a:p>
          <a:p>
            <a:r>
              <a:rPr lang="es-ES" dirty="0">
                <a:hlinkClick r:id="rId2"/>
              </a:rPr>
              <a:t>https://www.youtube.com/watch?v=41cJ0mqWses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816438" y="3992004"/>
            <a:ext cx="57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https://www.youtube.com/watch?v=am3lvL6GGpk</a:t>
            </a:r>
            <a:r>
              <a:rPr lang="es-ES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51619" y="3211836"/>
            <a:ext cx="65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LIKE TO – LIKES TO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34845" y="1051146"/>
            <a:ext cx="481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SCHOOL SUPPLIES</a:t>
            </a:r>
          </a:p>
        </p:txBody>
      </p:sp>
    </p:spTree>
    <p:extLst>
      <p:ext uri="{BB962C8B-B14F-4D97-AF65-F5344CB8AC3E}">
        <p14:creationId xmlns:p14="http://schemas.microsoft.com/office/powerpoint/2010/main" val="31136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134850" cy="6916869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323284" y="3070489"/>
            <a:ext cx="3266832" cy="115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907" i="1" dirty="0">
                <a:latin typeface="TheSans B8 ExtraBold" pitchFamily="50" charset="0"/>
                <a:cs typeface="Arial" panose="020B0604020202020204" pitchFamily="34" charset="0"/>
              </a:rPr>
              <a:t>Class 1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571430" y="4153078"/>
            <a:ext cx="2915555" cy="44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2" i="1" dirty="0">
                <a:latin typeface="TheSans B5 Plain" pitchFamily="50" charset="0"/>
                <a:cs typeface="Arial" panose="020B0604020202020204" pitchFamily="34" charset="0"/>
              </a:rPr>
              <a:t>May 25 - 29 , 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428539" y="3968101"/>
            <a:ext cx="281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554E53E-4B8E-4DE0-A75B-9B68E6A0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63" y="928072"/>
            <a:ext cx="3925523" cy="15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960055"/>
            <a:ext cx="11684515" cy="4677397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1.  SILENCIAR EL MICRONO AL ENTRAR A LA CLASE.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2.  SI EL INTERNET FALLA SE RECOMIENDA APAGAR LA CAMARA.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3.  USAR EL CHAT PARA PREGUNTAR O LEVANTAR LA MANO.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4.  PARA PARTICIPAR PRENDER EL MICROFONO (solo si el profesor/a se lo indica).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5.  TENER EL LIBRO A MANO Y EL CUADERNO.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6.  SER RESPETUOSO Y UTIIZAR UN LENGUAJE APROPIADO.</a:t>
            </a:r>
          </a:p>
          <a:p>
            <a:pPr>
              <a:lnSpc>
                <a:spcPct val="160000"/>
              </a:lnSpc>
            </a:pPr>
            <a:endParaRPr lang="es-ES" dirty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4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5266" y="-213788"/>
            <a:ext cx="1592323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aptura de pantalla 2020-05-24 a las 19.4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90" y="2240994"/>
            <a:ext cx="803733" cy="834619"/>
          </a:xfrm>
          <a:prstGeom prst="rect">
            <a:avLst/>
          </a:prstGeom>
        </p:spPr>
      </p:pic>
      <p:pic>
        <p:nvPicPr>
          <p:cNvPr id="7" name="Imagen 6" descr="Captura de pantalla 2020-05-24 a las 19.4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22" y="2670692"/>
            <a:ext cx="1014759" cy="821616"/>
          </a:xfrm>
          <a:prstGeom prst="rect">
            <a:avLst/>
          </a:prstGeom>
        </p:spPr>
      </p:pic>
      <p:pic>
        <p:nvPicPr>
          <p:cNvPr id="9" name="Imagen 8" descr="Captura de pantalla 2020-05-24 a las 19.57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99" y="3590995"/>
            <a:ext cx="1538721" cy="832907"/>
          </a:xfrm>
          <a:prstGeom prst="rect">
            <a:avLst/>
          </a:prstGeom>
        </p:spPr>
      </p:pic>
      <p:pic>
        <p:nvPicPr>
          <p:cNvPr id="10" name="Imagen 9" descr="Captura de pantalla 2020-05-27 a las 21.59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7" y="0"/>
            <a:ext cx="8534400" cy="1498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B33C8B1-3CC0-4C88-BF1F-BEB57FB82BDF}"/>
              </a:ext>
            </a:extLst>
          </p:cNvPr>
          <p:cNvSpPr txBox="1">
            <a:spLocks/>
          </p:cNvSpPr>
          <p:nvPr/>
        </p:nvSpPr>
        <p:spPr>
          <a:xfrm>
            <a:off x="3599561" y="1485742"/>
            <a:ext cx="10515600" cy="88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INSTRUCCIONES</a:t>
            </a:r>
            <a:r>
              <a:rPr lang="en-US" sz="40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 </a:t>
            </a:r>
          </a:p>
        </p:txBody>
      </p:sp>
      <p:pic>
        <p:nvPicPr>
          <p:cNvPr id="2" name="Imagen 1" descr="Captura de pantalla 2020-05-27 a las 21.36.5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53" y="4910748"/>
            <a:ext cx="781633" cy="9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451573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7" y="91868"/>
            <a:ext cx="1227952" cy="11783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7A8C9D6-D037-47C1-9157-BAFE4046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8" y="1078634"/>
            <a:ext cx="7570217" cy="1124702"/>
          </a:xfrm>
        </p:spPr>
        <p:txBody>
          <a:bodyPr>
            <a:normAutofit/>
          </a:bodyPr>
          <a:lstStyle/>
          <a:p>
            <a:pPr algn="ctr"/>
            <a:r>
              <a:rPr lang="en-US" sz="276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OBJECTIVES</a:t>
            </a:r>
            <a:endParaRPr lang="en-US" sz="27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EE99E5-D984-41CE-A889-CD977F64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32" y="2207894"/>
            <a:ext cx="8922185" cy="4351338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school things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name them.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use of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like to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 descr="Captura de pantalla 2020-05-27 a las 22.14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89" y="2024558"/>
            <a:ext cx="1890499" cy="1289473"/>
          </a:xfrm>
          <a:prstGeom prst="rect">
            <a:avLst/>
          </a:prstGeom>
        </p:spPr>
      </p:pic>
      <p:pic>
        <p:nvPicPr>
          <p:cNvPr id="5" name="Imagen 4" descr="Captura de pantalla 2020-05-27 a las 22.14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40" y="2474756"/>
            <a:ext cx="787400" cy="685800"/>
          </a:xfrm>
          <a:prstGeom prst="rect">
            <a:avLst/>
          </a:prstGeom>
        </p:spPr>
      </p:pic>
      <p:pic>
        <p:nvPicPr>
          <p:cNvPr id="6" name="Imagen 5" descr="Captura de pantalla 2020-05-27 a las 22.14.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20" y="3677421"/>
            <a:ext cx="1453164" cy="1441986"/>
          </a:xfrm>
          <a:prstGeom prst="rect">
            <a:avLst/>
          </a:prstGeom>
        </p:spPr>
      </p:pic>
      <p:pic>
        <p:nvPicPr>
          <p:cNvPr id="9" name="Imagen 8" descr="Captura de pantalla 2020-05-27 a las 22.15.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7" y="3843710"/>
            <a:ext cx="1100392" cy="1280629"/>
          </a:xfrm>
          <a:prstGeom prst="rect">
            <a:avLst/>
          </a:prstGeom>
        </p:spPr>
      </p:pic>
      <p:pic>
        <p:nvPicPr>
          <p:cNvPr id="11" name="Imagen 10" descr="Captura de pantalla 2020-05-27 a las 22.13.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4" y="3787154"/>
            <a:ext cx="944386" cy="13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60A2F-5CB3-4624-B429-B77E41FC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251" y="160902"/>
            <a:ext cx="8922185" cy="1325563"/>
          </a:xfrm>
        </p:spPr>
        <p:txBody>
          <a:bodyPr>
            <a:normAutofit/>
          </a:bodyPr>
          <a:lstStyle/>
          <a:p>
            <a:pPr algn="ctr"/>
            <a:r>
              <a:rPr lang="en-US" sz="7597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School things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994E00-5917-4347-A158-D94F41F8B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2049580" y="1486464"/>
            <a:ext cx="7828643" cy="47854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E6CDE6-0D5F-4C5A-8A57-705C28E6C56A}"/>
              </a:ext>
            </a:extLst>
          </p:cNvPr>
          <p:cNvSpPr txBox="1"/>
          <p:nvPr/>
        </p:nvSpPr>
        <p:spPr>
          <a:xfrm>
            <a:off x="2672727" y="3578042"/>
            <a:ext cx="3220479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3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Bookcase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3E44EA-929C-4724-AFC3-58E766E7B919}"/>
              </a:ext>
            </a:extLst>
          </p:cNvPr>
          <p:cNvSpPr txBox="1"/>
          <p:nvPr/>
        </p:nvSpPr>
        <p:spPr>
          <a:xfrm>
            <a:off x="7163072" y="3578042"/>
            <a:ext cx="2869630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3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Backpack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C45C9D-9953-4E75-B43C-130AA5D71EB7}"/>
              </a:ext>
            </a:extLst>
          </p:cNvPr>
          <p:cNvSpPr txBox="1"/>
          <p:nvPr/>
        </p:nvSpPr>
        <p:spPr>
          <a:xfrm>
            <a:off x="2856006" y="6208605"/>
            <a:ext cx="3576564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3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Scissors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304525-0F19-4C0A-8776-F022D9FAB806}"/>
              </a:ext>
            </a:extLst>
          </p:cNvPr>
          <p:cNvSpPr txBox="1"/>
          <p:nvPr/>
        </p:nvSpPr>
        <p:spPr>
          <a:xfrm>
            <a:off x="7163071" y="6277124"/>
            <a:ext cx="3283317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3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Playground</a:t>
            </a:r>
          </a:p>
        </p:txBody>
      </p:sp>
      <p:pic>
        <p:nvPicPr>
          <p:cNvPr id="3" name="Bookcase">
            <a:hlinkClick r:id="" action="ppaction://media"/>
            <a:extLst>
              <a:ext uri="{FF2B5EF4-FFF2-40B4-BE49-F238E27FC236}">
                <a16:creationId xmlns:a16="http://schemas.microsoft.com/office/drawing/2014/main" id="{46CA1AF9-5813-47A9-B693-8029685E8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45151" y="1780139"/>
            <a:ext cx="602268" cy="602268"/>
          </a:xfrm>
          <a:prstGeom prst="rect">
            <a:avLst/>
          </a:prstGeom>
        </p:spPr>
      </p:pic>
      <p:pic>
        <p:nvPicPr>
          <p:cNvPr id="9" name="Backpack">
            <a:hlinkClick r:id="" action="ppaction://media"/>
            <a:extLst>
              <a:ext uri="{FF2B5EF4-FFF2-40B4-BE49-F238E27FC236}">
                <a16:creationId xmlns:a16="http://schemas.microsoft.com/office/drawing/2014/main" id="{A69341A3-E9E1-40B2-B25C-FFB8725511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380931" y="1616279"/>
            <a:ext cx="544314" cy="544314"/>
          </a:xfrm>
          <a:prstGeom prst="rect">
            <a:avLst/>
          </a:prstGeom>
        </p:spPr>
      </p:pic>
      <p:pic>
        <p:nvPicPr>
          <p:cNvPr id="11" name="Scissors">
            <a:hlinkClick r:id="" action="ppaction://media"/>
            <a:extLst>
              <a:ext uri="{FF2B5EF4-FFF2-40B4-BE49-F238E27FC236}">
                <a16:creationId xmlns:a16="http://schemas.microsoft.com/office/drawing/2014/main" id="{A1782D92-D067-448A-87BC-13890FF570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45151" y="4326596"/>
            <a:ext cx="602268" cy="602268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AED663C-F44A-4A25-882E-40AAD590BC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328772" y="4257406"/>
            <a:ext cx="671458" cy="671458"/>
          </a:xfrm>
          <a:prstGeom prst="rect">
            <a:avLst/>
          </a:prstGeom>
        </p:spPr>
      </p:pic>
      <p:pic>
        <p:nvPicPr>
          <p:cNvPr id="10" name="School things one">
            <a:hlinkClick r:id="" action="ppaction://media"/>
            <a:extLst>
              <a:ext uri="{FF2B5EF4-FFF2-40B4-BE49-F238E27FC236}">
                <a16:creationId xmlns:a16="http://schemas.microsoft.com/office/drawing/2014/main" id="{9B7AB956-F6B3-4928-83C6-90B3B83B05D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71812" y="248355"/>
            <a:ext cx="902698" cy="9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71DDF-FD1A-4955-860B-196A455C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288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School things </a:t>
            </a:r>
            <a:endParaRPr lang="en-US" sz="8288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04699D3-AC51-4670-A897-D81BCDAA6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1934372" y="1593039"/>
            <a:ext cx="8085235" cy="48356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80239B-CD4E-489F-8C77-C72A3DC84D69}"/>
              </a:ext>
            </a:extLst>
          </p:cNvPr>
          <p:cNvSpPr txBox="1"/>
          <p:nvPr/>
        </p:nvSpPr>
        <p:spPr>
          <a:xfrm>
            <a:off x="2976449" y="4075042"/>
            <a:ext cx="3052909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3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Book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D4297B-8CD9-4BF6-A760-D89B92160D47}"/>
              </a:ext>
            </a:extLst>
          </p:cNvPr>
          <p:cNvSpPr txBox="1"/>
          <p:nvPr/>
        </p:nvSpPr>
        <p:spPr>
          <a:xfrm>
            <a:off x="7108086" y="4189241"/>
            <a:ext cx="2623512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3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Whiteboard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104095-E6F6-418C-BC33-C7EC9890E76C}"/>
              </a:ext>
            </a:extLst>
          </p:cNvPr>
          <p:cNvSpPr txBox="1"/>
          <p:nvPr/>
        </p:nvSpPr>
        <p:spPr>
          <a:xfrm>
            <a:off x="3144016" y="6266207"/>
            <a:ext cx="3100038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3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Eraser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27FBDA-8C3B-47F8-9ACF-0C8EA7BC7655}"/>
              </a:ext>
            </a:extLst>
          </p:cNvPr>
          <p:cNvSpPr txBox="1"/>
          <p:nvPr/>
        </p:nvSpPr>
        <p:spPr>
          <a:xfrm>
            <a:off x="7773129" y="6255733"/>
            <a:ext cx="3204769" cy="58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3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Pencil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A626AE2-AEBF-4A43-A454-EEB69437A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73791" y="1906104"/>
            <a:ext cx="555566" cy="555566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2B3EB2E-A4C8-4AF3-8ADB-0651EE08A2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01526" y="1906104"/>
            <a:ext cx="555566" cy="555566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BCB3ADE-19E9-465D-9EE5-9CA65B3D3C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21411" y="5264945"/>
            <a:ext cx="507946" cy="507946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C26165D-39AF-43C3-81B6-AB4D7D808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34047" y="5379400"/>
            <a:ext cx="555566" cy="555566"/>
          </a:xfrm>
          <a:prstGeom prst="rect">
            <a:avLst/>
          </a:prstGeom>
        </p:spPr>
      </p:pic>
      <p:pic>
        <p:nvPicPr>
          <p:cNvPr id="3" name="school things 2">
            <a:hlinkClick r:id="" action="ppaction://media"/>
            <a:extLst>
              <a:ext uri="{FF2B5EF4-FFF2-40B4-BE49-F238E27FC236}">
                <a16:creationId xmlns:a16="http://schemas.microsoft.com/office/drawing/2014/main" id="{25440FDA-A81E-4620-82D4-7C2D9CDC86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29643" y="531772"/>
            <a:ext cx="845853" cy="8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9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A7C0EB0-8E48-47ED-B9A0-B79B088E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Like 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8FE841-0647-4CF6-B2B3-F0882696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4002"/>
          </a:xfrm>
        </p:spPr>
        <p:txBody>
          <a:bodyPr>
            <a:normAutofit/>
          </a:bodyPr>
          <a:lstStyle/>
          <a:p>
            <a:pPr algn="ctr"/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Emojis de corazón: ¡Descubre qué significa cada color! - Significados">
            <a:extLst>
              <a:ext uri="{FF2B5EF4-FFF2-40B4-BE49-F238E27FC236}">
                <a16:creationId xmlns:a16="http://schemas.microsoft.com/office/drawing/2014/main" id="{DFC8D05A-2E61-4896-93B3-9D695DEE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23" y="3302498"/>
            <a:ext cx="1413987" cy="141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mojis de corazón: ¡Descubre qué significa cada color! - Significados">
            <a:extLst>
              <a:ext uri="{FF2B5EF4-FFF2-40B4-BE49-F238E27FC236}">
                <a16:creationId xmlns:a16="http://schemas.microsoft.com/office/drawing/2014/main" id="{BE2BF95C-3403-442B-B033-DEC76519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054" y="3051772"/>
            <a:ext cx="1413987" cy="141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do you like to do? (con imágenes) | Ingles">
            <a:extLst>
              <a:ext uri="{FF2B5EF4-FFF2-40B4-BE49-F238E27FC236}">
                <a16:creationId xmlns:a16="http://schemas.microsoft.com/office/drawing/2014/main" id="{00FD1443-E0B5-4B93-800B-50CF9F8C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27" y="2107857"/>
            <a:ext cx="6170799" cy="3471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7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D0274A-9FF1-4400-A9B5-DCAD278C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do we use like to?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D06368-5C8F-4444-A800-6ABCEB7A3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853" y="1840744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 – YOU – WE - THEY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 like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 like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like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They like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Example: I like to play soccer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you like to sing songs</a:t>
            </a:r>
            <a:endParaRPr lang="en-US" dirty="0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D417ADF-947B-4BF8-B2E0-61D504B3A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8625" y="1825625"/>
            <a:ext cx="694079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HE – SHE – IT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 like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She like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It like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Example: My sister like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 draw and color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My dad like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to study English</a:t>
            </a:r>
          </a:p>
        </p:txBody>
      </p:sp>
      <p:pic>
        <p:nvPicPr>
          <p:cNvPr id="8" name="Picture 2" descr="Transparent Perplexed Clipart - Boy Thinking Clipart, HD Png ...">
            <a:extLst>
              <a:ext uri="{FF2B5EF4-FFF2-40B4-BE49-F238E27FC236}">
                <a16:creationId xmlns:a16="http://schemas.microsoft.com/office/drawing/2014/main" id="{E905D4A1-7392-41BD-AC4A-548B2100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151952"/>
            <a:ext cx="1553441" cy="1499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nsparent Perplexed Clipart - Boy Thinking Clipart, HD Png ...">
            <a:extLst>
              <a:ext uri="{FF2B5EF4-FFF2-40B4-BE49-F238E27FC236}">
                <a16:creationId xmlns:a16="http://schemas.microsoft.com/office/drawing/2014/main" id="{2198421F-4049-406C-A037-04F3408E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09" y="151952"/>
            <a:ext cx="1473631" cy="1422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5382548" y="1723476"/>
            <a:ext cx="15120" cy="5134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41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do you like to do - презентация онлайн">
            <a:extLst>
              <a:ext uri="{FF2B5EF4-FFF2-40B4-BE49-F238E27FC236}">
                <a16:creationId xmlns:a16="http://schemas.microsoft.com/office/drawing/2014/main" id="{6A44CD4C-387C-4F20-BADC-714E9A44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95325"/>
            <a:ext cx="9753600" cy="5467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00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254</Words>
  <Application>Microsoft Office PowerPoint</Application>
  <PresentationFormat>Panorámica</PresentationFormat>
  <Paragraphs>60</Paragraphs>
  <Slides>11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Calibri Light</vt:lpstr>
      <vt:lpstr>Gill Sans MT</vt:lpstr>
      <vt:lpstr>Gill Sans Ultra Bold Condensed</vt:lpstr>
      <vt:lpstr>TheSans B5 Plain</vt:lpstr>
      <vt:lpstr>TheSans B8 ExtraBold</vt:lpstr>
      <vt:lpstr>Tema de Office</vt:lpstr>
      <vt:lpstr>Clase de la semana del 25 de mayo al 29 de mayo 2020</vt:lpstr>
      <vt:lpstr>Presentación de PowerPoint</vt:lpstr>
      <vt:lpstr>Presentación de PowerPoint</vt:lpstr>
      <vt:lpstr>OBJECTIVES</vt:lpstr>
      <vt:lpstr>School things </vt:lpstr>
      <vt:lpstr>School things </vt:lpstr>
      <vt:lpstr>Like to</vt:lpstr>
      <vt:lpstr>How do we use like to?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Ferrada Ubilla</dc:creator>
  <cp:lastModifiedBy>Cesar Ferrada Ubilla</cp:lastModifiedBy>
  <cp:revision>37</cp:revision>
  <dcterms:created xsi:type="dcterms:W3CDTF">2020-05-10T01:13:42Z</dcterms:created>
  <dcterms:modified xsi:type="dcterms:W3CDTF">2020-05-28T20:56:24Z</dcterms:modified>
</cp:coreProperties>
</file>