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3" r:id="rId4"/>
    <p:sldId id="294" r:id="rId5"/>
    <p:sldId id="295" r:id="rId6"/>
    <p:sldId id="299" r:id="rId7"/>
    <p:sldId id="300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030E-BAA8-47ED-A5E7-5E2E40DF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9FC48A-C270-4A33-BC54-AB875DD23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32AC4-6E0E-4C31-A895-6D29DEF6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74066D-C670-44A9-93F5-CC0982F9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6C4F91-78E4-4479-83DD-82AB9216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641E76-78DF-4874-898D-9B287347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D03178-3868-4B7F-8BE4-94641438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3A4BFE-FF62-40C7-976A-72F1945D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CA3F2-CF0F-462E-9BAC-CD566518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2C3322-A6FE-4CF7-9D4C-E41421D0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BC57BE-8107-450C-B05D-FA0D744BC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91590C-7EAD-461E-8C59-D22F7B5DF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54620-5B82-4888-B94A-91C828F3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3E464-44EE-4B82-A5C4-436898EEA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6D3F0B-062D-410E-A040-5526FCA1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4B69-B9CC-4849-AC06-C0D4D865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C010F-21AF-4C1D-A010-1C5D6F6ED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CDFC8-D704-4853-9146-C327F5E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CADCA-CB67-4814-99C6-5A59B1C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1CF1C8-FC5F-42B0-B456-CD058D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46901-2ECF-4E67-AABA-0E0F36D8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A32AB-E543-4D50-AC89-8BFFFDA3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BBA5A-9317-402D-89DA-8107B86D8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863B50-C73C-4413-830D-7A02F9157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E5DF44-A010-43A9-B377-A16CEFF3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6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9AD63-493F-48F7-8DA5-C8621496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382A3-225A-4A12-8887-EBF16C0BA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209683-7D8C-4749-83D2-0561808EC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42CCC7-294A-49BF-BD0C-BEE35D98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C834FE-92FD-4102-9E36-45D9E3774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E155A-631D-4F60-936C-A4B0C599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549A6-CD1A-49C9-8717-F9294CD9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89FB44-29EF-4976-94A8-27E24234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19E1A2-8723-41E7-86F5-01FFEAE2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2A6301-79A4-4E84-9A60-3A15A3ECD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284863-6DA9-417F-B099-D39E4CA48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369F70-89CC-4873-907A-E42B17BD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A6D2A3-962E-43D6-8C09-92395854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64B53C-40F0-4BBD-B212-2E5C388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8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CB314-FA29-4B38-8786-3A2D527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44174A-850E-4864-BCFC-4BB132B9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6EACB1-51CA-4B1D-B2B5-7747A083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DDDBB4-4ABB-4371-8117-BF8B0903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FC83AB-CD03-4E0A-B174-47045FC3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3DB465-7F4A-432B-A6E5-68D3FA0D0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930E3A-589A-4108-AE3F-5E615B7E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79FC6-7785-464F-B9B7-782737D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5F85CD-9E22-4929-B23C-DEB05428D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95396C-F532-47D2-8D2F-DBA650CB6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2C618F-AC39-4BE6-9B75-033D7043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10E0A5-3989-4B0C-BB89-775FB7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E7E122-8BBF-4D16-AAE4-1618A7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EB5686-35FC-4485-B9B4-32AFC73D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810EDA-E3E5-4DEC-91F4-C413F53B8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6A3606-ABA4-43AB-9BC4-E4D8CC6A4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1C1A5A-C3B5-454B-8F1F-21F93E49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D168C6-2371-4408-86BD-D1E7E1B8B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B4966-AF91-4797-8F35-635C420B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8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ACC75E-7FA6-4272-A400-06CAFE52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8A6CAD-A159-4B60-839F-A2B7924D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DCC395-2A6D-47AA-98EF-AC7C4F4C4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2C65-4B87-4183-9623-F2799B73F7D8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C2C6B1-1245-4DB7-B948-60C4C5537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B401D-9001-4BA8-8A0A-399BD9246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C3AA-846E-4EC2-A077-218D4E29504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1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dDHJW4r3e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9498FDE-B589-1B4C-A1FA-AD0806317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12134850" cy="6916869"/>
          </a:xfrm>
          <a:prstGeom prst="rect">
            <a:avLst/>
          </a:prstGeom>
          <a:ln>
            <a:solidFill>
              <a:schemeClr val="accent1"/>
            </a:solidFill>
            <a:prstDash val="solid"/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B582A26-A246-3747-A742-19D05F62A574}"/>
              </a:ext>
            </a:extLst>
          </p:cNvPr>
          <p:cNvSpPr txBox="1"/>
          <p:nvPr/>
        </p:nvSpPr>
        <p:spPr>
          <a:xfrm>
            <a:off x="6323284" y="3070489"/>
            <a:ext cx="2915555" cy="1155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907" i="1" dirty="0" err="1">
                <a:latin typeface="TheSans B8 ExtraBold" pitchFamily="50" charset="0"/>
                <a:cs typeface="Arial" panose="020B0604020202020204" pitchFamily="34" charset="0"/>
              </a:rPr>
              <a:t>Class</a:t>
            </a:r>
            <a:r>
              <a:rPr lang="es-CL" sz="6907" i="1" dirty="0">
                <a:latin typeface="TheSans B8 ExtraBold" pitchFamily="50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7A22038-6A2C-A245-B9E9-98ACED428023}"/>
              </a:ext>
            </a:extLst>
          </p:cNvPr>
          <p:cNvSpPr txBox="1"/>
          <p:nvPr/>
        </p:nvSpPr>
        <p:spPr>
          <a:xfrm>
            <a:off x="6323284" y="4050883"/>
            <a:ext cx="2915555" cy="446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2" i="1" dirty="0">
                <a:latin typeface="TheSans B5 Plain" pitchFamily="50" charset="0"/>
                <a:cs typeface="Arial" panose="020B0604020202020204" pitchFamily="34" charset="0"/>
              </a:rPr>
              <a:t>May 15</a:t>
            </a:r>
            <a:r>
              <a:rPr lang="en-US" sz="2302" i="1" baseline="30000" dirty="0">
                <a:latin typeface="TheSans B5 Plain" pitchFamily="50" charset="0"/>
                <a:cs typeface="Arial" panose="020B0604020202020204" pitchFamily="34" charset="0"/>
              </a:rPr>
              <a:t>th</a:t>
            </a:r>
            <a:r>
              <a:rPr lang="en-US" sz="2302" i="1" dirty="0">
                <a:latin typeface="TheSans B5 Plain" pitchFamily="50" charset="0"/>
                <a:cs typeface="Arial" panose="020B0604020202020204" pitchFamily="34" charset="0"/>
              </a:rPr>
              <a:t> , 2020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A52EE6E-3616-0B45-8602-9A2065049590}"/>
              </a:ext>
            </a:extLst>
          </p:cNvPr>
          <p:cNvCxnSpPr>
            <a:cxnSpLocks/>
          </p:cNvCxnSpPr>
          <p:nvPr/>
        </p:nvCxnSpPr>
        <p:spPr>
          <a:xfrm>
            <a:off x="6428539" y="3968101"/>
            <a:ext cx="2810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668284-227B-F944-AD82-9A9F0979470A}"/>
              </a:ext>
            </a:extLst>
          </p:cNvPr>
          <p:cNvCxnSpPr>
            <a:cxnSpLocks/>
          </p:cNvCxnSpPr>
          <p:nvPr/>
        </p:nvCxnSpPr>
        <p:spPr>
          <a:xfrm>
            <a:off x="6096000" y="2571082"/>
            <a:ext cx="0" cy="19403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8554E53E-4B8E-4DE0-A75B-9B68E6A0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93" y="417098"/>
            <a:ext cx="3925523" cy="15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A29FCEF-3BCD-419D-A87B-6B6679D7C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065" y="0"/>
            <a:ext cx="5987870" cy="6858000"/>
          </a:xfrm>
          <a:prstGeom prst="rect">
            <a:avLst/>
          </a:prstGeom>
        </p:spPr>
      </p:pic>
      <p:pic>
        <p:nvPicPr>
          <p:cNvPr id="3" name="17 kim s first day at school">
            <a:hlinkClick r:id="" action="ppaction://media"/>
            <a:extLst>
              <a:ext uri="{FF2B5EF4-FFF2-40B4-BE49-F238E27FC236}">
                <a16:creationId xmlns:a16="http://schemas.microsoft.com/office/drawing/2014/main" id="{02725FC8-060B-4AB1-BB31-B3644DDC03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64831" y="154130"/>
            <a:ext cx="1719695" cy="171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781476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29" y="-42237"/>
            <a:ext cx="885605" cy="8498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F84853-1899-444A-9CA2-B30C2EF2D047}"/>
              </a:ext>
            </a:extLst>
          </p:cNvPr>
          <p:cNvSpPr txBox="1"/>
          <p:nvPr/>
        </p:nvSpPr>
        <p:spPr>
          <a:xfrm>
            <a:off x="3614184" y="5374575"/>
            <a:ext cx="6082432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53" dirty="0">
                <a:hlinkClick r:id="rId4"/>
              </a:rPr>
              <a:t>https://www.youtube.com/watch?v=dDHJW4r3elE</a:t>
            </a:r>
            <a:r>
              <a:rPr lang="es-ES" sz="1953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48B09B-B997-46E1-9F84-3234B8930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813" y="858796"/>
            <a:ext cx="10023922" cy="42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469" y="519593"/>
            <a:ext cx="1227952" cy="117833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F84853-1899-444A-9CA2-B30C2EF2D047}"/>
              </a:ext>
            </a:extLst>
          </p:cNvPr>
          <p:cNvSpPr txBox="1"/>
          <p:nvPr/>
        </p:nvSpPr>
        <p:spPr>
          <a:xfrm>
            <a:off x="3059122" y="1697931"/>
            <a:ext cx="6082432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953" dirty="0" err="1">
                <a:solidFill>
                  <a:srgbClr val="002060"/>
                </a:solidFill>
                <a:latin typeface="TheSans B5 Plain" pitchFamily="50" charset="0"/>
              </a:rPr>
              <a:t>Cuaro</a:t>
            </a:r>
            <a:r>
              <a:rPr lang="es-CL" sz="1953" dirty="0">
                <a:solidFill>
                  <a:srgbClr val="002060"/>
                </a:solidFill>
                <a:latin typeface="TheSans B5 Plain" pitchFamily="50" charset="0"/>
              </a:rPr>
              <a:t> te texto</a:t>
            </a:r>
          </a:p>
        </p:txBody>
      </p:sp>
      <p:pic>
        <p:nvPicPr>
          <p:cNvPr id="5" name="Imagen 4" descr="Captura de pantalla 2020-03-19 a las 9.39.01.png">
            <a:extLst>
              <a:ext uri="{FF2B5EF4-FFF2-40B4-BE49-F238E27FC236}">
                <a16:creationId xmlns:a16="http://schemas.microsoft.com/office/drawing/2014/main" id="{01291965-A7E0-4EDD-96C8-A7FFEF41E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45" y="1697930"/>
            <a:ext cx="2402005" cy="2552172"/>
          </a:xfrm>
          <a:prstGeom prst="rect">
            <a:avLst/>
          </a:prstGeom>
        </p:spPr>
      </p:pic>
      <p:pic>
        <p:nvPicPr>
          <p:cNvPr id="6" name="Imagen 5" descr="Captura de pantalla 2020-03-31 a las 17.36.50.png">
            <a:extLst>
              <a:ext uri="{FF2B5EF4-FFF2-40B4-BE49-F238E27FC236}">
                <a16:creationId xmlns:a16="http://schemas.microsoft.com/office/drawing/2014/main" id="{06C564E2-08FE-4E49-8C9C-F91D9907E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55" y="582517"/>
            <a:ext cx="4411209" cy="501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481755-4624-D14C-AF33-50E3437E2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68" y="5451573"/>
            <a:ext cx="8777064" cy="88683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EE39B21-AC1E-3242-A1EE-8F0584BF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57" y="91868"/>
            <a:ext cx="1227952" cy="11783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7A8C9D6-D037-47C1-9157-BAFE40465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678" y="1078634"/>
            <a:ext cx="7570217" cy="1124702"/>
          </a:xfrm>
        </p:spPr>
        <p:txBody>
          <a:bodyPr>
            <a:normAutofit/>
          </a:bodyPr>
          <a:lstStyle/>
          <a:p>
            <a:pPr algn="ctr"/>
            <a:r>
              <a:rPr lang="en-US" sz="2763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Dear all, here you have the objectives for today´s class</a:t>
            </a:r>
            <a:endParaRPr lang="en-US" sz="2763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EE99E5-D984-41CE-A889-CD977F64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32" y="2207894"/>
            <a:ext cx="8922185" cy="4351338"/>
          </a:xfrm>
        </p:spPr>
        <p:txBody>
          <a:bodyPr/>
          <a:lstStyle/>
          <a:p>
            <a:pPr marL="0" indent="0">
              <a:buNone/>
            </a:pP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general and specific information to sequence events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Identify specific information to show reading comprehension 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E1F7D1-072A-42FC-8A2B-DF5F0C04D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041" y="4611215"/>
            <a:ext cx="2534491" cy="9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E71E9-86FF-47F7-B6A6-7298FAFFC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Pre-reading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6DA418-F578-4ADA-8372-B56E57CB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Before reading a story, we do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pre-reading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activities </a:t>
            </a: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to be more prepared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for what we are going to read</a:t>
            </a:r>
          </a:p>
        </p:txBody>
      </p:sp>
      <p:pic>
        <p:nvPicPr>
          <p:cNvPr id="1028" name="Picture 4" descr="15 Examples of Pre-Reading Activities – EnglishPost.org">
            <a:extLst>
              <a:ext uri="{FF2B5EF4-FFF2-40B4-BE49-F238E27FC236}">
                <a16:creationId xmlns:a16="http://schemas.microsoft.com/office/drawing/2014/main" id="{D89AEB08-5111-4AB9-B49F-597BFA66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69" y="2829322"/>
            <a:ext cx="6191250" cy="348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6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7C0EB0-8E48-47ED-B9A0-B79B088E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Pre-reading activities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8FE841-0647-4CF6-B2B3-F08826965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400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Title</a:t>
            </a:r>
          </a:p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For this activity, I will show you the tittle of the story and </a:t>
            </a:r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you will guess what is the story about</a:t>
            </a: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600" u="sng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8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What do you think is the story about?</a:t>
            </a:r>
          </a:p>
        </p:txBody>
      </p:sp>
      <p:pic>
        <p:nvPicPr>
          <p:cNvPr id="4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B5748B9A-CE6B-4D96-817B-0278A98A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195" y="73720"/>
            <a:ext cx="1815169" cy="17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DC32C0C9-198B-469C-93C7-7FE565CE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73720"/>
            <a:ext cx="1815169" cy="17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0FCDA1-C4F7-4A39-B90D-F38E77995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977" y="3356264"/>
            <a:ext cx="7574046" cy="1273031"/>
          </a:xfrm>
          <a:prstGeom prst="rect">
            <a:avLst/>
          </a:prstGeom>
        </p:spPr>
      </p:pic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F6A8177E-5530-49A6-BBDB-AE09C219B9CA}"/>
              </a:ext>
            </a:extLst>
          </p:cNvPr>
          <p:cNvSpPr/>
          <p:nvPr/>
        </p:nvSpPr>
        <p:spPr>
          <a:xfrm>
            <a:off x="5725391" y="4836968"/>
            <a:ext cx="648566" cy="919533"/>
          </a:xfrm>
          <a:prstGeom prst="downArrow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9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D0274A-9FF1-4400-A9B5-DCAD278C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D06368-5C8F-4444-A800-6ABCEB7A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story is about the first day at school of a girl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story is about Kim going to the park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story is about 2 friends on vacations</a:t>
            </a:r>
          </a:p>
          <a:p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1AD2DF-65BF-417B-BB9D-76D832899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31" y="391390"/>
            <a:ext cx="7574046" cy="1273031"/>
          </a:xfrm>
          <a:prstGeom prst="rect">
            <a:avLst/>
          </a:prstGeom>
        </p:spPr>
      </p:pic>
      <p:pic>
        <p:nvPicPr>
          <p:cNvPr id="8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E905D4A1-7392-41BD-AC4A-548B2100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4" y="151952"/>
            <a:ext cx="1815169" cy="17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ransparent Perplexed Clipart - Boy Thinking Clipart, HD Png ...">
            <a:extLst>
              <a:ext uri="{FF2B5EF4-FFF2-40B4-BE49-F238E27FC236}">
                <a16:creationId xmlns:a16="http://schemas.microsoft.com/office/drawing/2014/main" id="{2198421F-4049-406C-A037-04F3408EC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609" y="151952"/>
            <a:ext cx="1815169" cy="17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41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B41DD05-7BD6-451D-9E92-2EE9B48E52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716086" y="0"/>
            <a:ext cx="6759828" cy="67461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42E0B7-DD65-43FC-AED7-B1184D51D4E8}"/>
              </a:ext>
            </a:extLst>
          </p:cNvPr>
          <p:cNvSpPr txBox="1"/>
          <p:nvPr/>
        </p:nvSpPr>
        <p:spPr>
          <a:xfrm>
            <a:off x="532933" y="684398"/>
            <a:ext cx="203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Page 70</a:t>
            </a:r>
          </a:p>
        </p:txBody>
      </p:sp>
      <p:pic>
        <p:nvPicPr>
          <p:cNvPr id="2" name="17 kim s first day at school">
            <a:hlinkClick r:id="" action="ppaction://media"/>
            <a:extLst>
              <a:ext uri="{FF2B5EF4-FFF2-40B4-BE49-F238E27FC236}">
                <a16:creationId xmlns:a16="http://schemas.microsoft.com/office/drawing/2014/main" id="{2E81EAF1-0A1E-4DE7-9D1C-EFF41D98C5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7844" y="117762"/>
            <a:ext cx="1383723" cy="13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3CD9C6-841B-4ACB-A948-450AA07A6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495" y="0"/>
            <a:ext cx="6904760" cy="6858000"/>
          </a:xfrm>
          <a:prstGeom prst="rect">
            <a:avLst/>
          </a:prstGeom>
        </p:spPr>
      </p:pic>
      <p:pic>
        <p:nvPicPr>
          <p:cNvPr id="2" name="17 kim s first day at school">
            <a:hlinkClick r:id="" action="ppaction://media"/>
            <a:extLst>
              <a:ext uri="{FF2B5EF4-FFF2-40B4-BE49-F238E27FC236}">
                <a16:creationId xmlns:a16="http://schemas.microsoft.com/office/drawing/2014/main" id="{F48CF0AF-8C1D-468C-A122-3B561AED3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97290" y="148936"/>
            <a:ext cx="1553441" cy="15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136</Words>
  <Application>Microsoft Office PowerPoint</Application>
  <PresentationFormat>Panorámica</PresentationFormat>
  <Paragraphs>30</Paragraphs>
  <Slides>10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TheSans B5 Plain</vt:lpstr>
      <vt:lpstr>TheSans B8 ExtraBold</vt:lpstr>
      <vt:lpstr>Tema de Office</vt:lpstr>
      <vt:lpstr>Presentación de PowerPoint</vt:lpstr>
      <vt:lpstr>Presentación de PowerPoint</vt:lpstr>
      <vt:lpstr>Presentación de PowerPoint</vt:lpstr>
      <vt:lpstr>Dear all, here you have the objectives for today´s class</vt:lpstr>
      <vt:lpstr>Pre-reading </vt:lpstr>
      <vt:lpstr>Pre-reading activities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 Ferrada Ubilla</dc:creator>
  <cp:lastModifiedBy>Cesar Ferrada Ubilla</cp:lastModifiedBy>
  <cp:revision>9</cp:revision>
  <dcterms:created xsi:type="dcterms:W3CDTF">2020-05-10T01:13:42Z</dcterms:created>
  <dcterms:modified xsi:type="dcterms:W3CDTF">2020-05-12T19:06:45Z</dcterms:modified>
</cp:coreProperties>
</file>