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9" r:id="rId3"/>
    <p:sldId id="256" r:id="rId4"/>
    <p:sldId id="257" r:id="rId5"/>
    <p:sldId id="258" r:id="rId6"/>
    <p:sldId id="262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D0AF9F6C-FC80-1043-A88E-C11414B63460}">
          <p14:sldIdLst/>
        </p14:section>
        <p14:section name="boton" id="{9C6CCE47-02F0-3949-893E-37E4F897621C}">
          <p14:sldIdLst>
            <p14:sldId id="260"/>
            <p14:sldId id="259"/>
            <p14:sldId id="256"/>
            <p14:sldId id="257"/>
            <p14:sldId id="258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9D20"/>
    <a:srgbClr val="A5B2F6"/>
    <a:srgbClr val="A5DB86"/>
    <a:srgbClr val="00BAD2"/>
    <a:srgbClr val="BB0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2"/>
    <p:restoredTop sz="98750" autoAdjust="0"/>
  </p:normalViewPr>
  <p:slideViewPr>
    <p:cSldViewPr snapToGrid="0" snapToObjects="1" showGuides="1">
      <p:cViewPr varScale="1">
        <p:scale>
          <a:sx n="85" d="100"/>
          <a:sy n="85" d="100"/>
        </p:scale>
        <p:origin x="21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5164041994698"/>
          <c:y val="9.2163458734324896E-2"/>
          <c:w val="0.45839624343831997"/>
          <c:h val="0.81492665500145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702-3F42-A1B5-57F086D8874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22-A24C-AEE5-C97AC47F5F3F}"/>
              </c:ext>
            </c:extLst>
          </c:dPt>
          <c:dPt>
            <c:idx val="2"/>
            <c:bubble3D val="0"/>
            <c:spPr>
              <a:solidFill>
                <a:srgbClr val="00BAD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02-3F42-A1B5-57F086D88747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702-3F42-A1B5-57F086D8874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B52-AD4A-93EC-80ABC19DB59E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3B52-AD4A-93EC-80ABC19DB59E}"/>
              </c:ext>
            </c:extLst>
          </c:dPt>
          <c:dPt>
            <c:idx val="6"/>
            <c:bubble3D val="0"/>
            <c:spPr>
              <a:solidFill>
                <a:srgbClr val="A5B2F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0438-2644-8369-38EC8E581C66}"/>
              </c:ext>
            </c:extLst>
          </c:dPt>
          <c:dPt>
            <c:idx val="7"/>
            <c:bubble3D val="0"/>
            <c:spPr>
              <a:solidFill>
                <a:srgbClr val="A5DB8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438-2644-8369-38EC8E581C66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438-2644-8369-38EC8E581C66}"/>
              </c:ext>
            </c:extLst>
          </c:dPt>
          <c:dPt>
            <c:idx val="9"/>
            <c:bubble3D val="0"/>
            <c:spPr>
              <a:solidFill>
                <a:srgbClr val="BB0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438-2644-8369-38EC8E581C66}"/>
              </c:ext>
            </c:extLst>
          </c:dPt>
          <c:cat>
            <c:strRef>
              <c:f>Hoja1!$A$2:$A$11</c:f>
              <c:strCache>
                <c:ptCount val="10"/>
                <c:pt idx="0">
                  <c:v>texto 1</c:v>
                </c:pt>
                <c:pt idx="1">
                  <c:v>texto 2</c:v>
                </c:pt>
                <c:pt idx="2">
                  <c:v>texto 3</c:v>
                </c:pt>
                <c:pt idx="3">
                  <c:v>texto 4</c:v>
                </c:pt>
                <c:pt idx="4">
                  <c:v>texto 5</c:v>
                </c:pt>
                <c:pt idx="5">
                  <c:v>texto 6</c:v>
                </c:pt>
                <c:pt idx="6">
                  <c:v>texto 7</c:v>
                </c:pt>
                <c:pt idx="7">
                  <c:v>texto 8</c:v>
                </c:pt>
                <c:pt idx="8">
                  <c:v>texto 9</c:v>
                </c:pt>
                <c:pt idx="9">
                  <c:v>texto 10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02-3F42-A1B5-57F086D88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5164041994698"/>
          <c:y val="9.2163458734324896E-2"/>
          <c:w val="0.45839624343831997"/>
          <c:h val="0.81492665500145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702-3F42-A1B5-57F086D8874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22-A24C-AEE5-C97AC47F5F3F}"/>
              </c:ext>
            </c:extLst>
          </c:dPt>
          <c:dPt>
            <c:idx val="2"/>
            <c:bubble3D val="0"/>
            <c:spPr>
              <a:solidFill>
                <a:srgbClr val="00BAD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02-3F42-A1B5-57F086D88747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702-3F42-A1B5-57F086D8874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B52-AD4A-93EC-80ABC19DB59E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3B52-AD4A-93EC-80ABC19DB59E}"/>
              </c:ext>
            </c:extLst>
          </c:dPt>
          <c:dPt>
            <c:idx val="6"/>
            <c:bubble3D val="0"/>
            <c:spPr>
              <a:solidFill>
                <a:srgbClr val="A5B2F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0438-2644-8369-38EC8E581C66}"/>
              </c:ext>
            </c:extLst>
          </c:dPt>
          <c:dPt>
            <c:idx val="7"/>
            <c:bubble3D val="0"/>
            <c:spPr>
              <a:solidFill>
                <a:srgbClr val="A5DB8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438-2644-8369-38EC8E581C66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438-2644-8369-38EC8E581C66}"/>
              </c:ext>
            </c:extLst>
          </c:dPt>
          <c:dPt>
            <c:idx val="9"/>
            <c:bubble3D val="0"/>
            <c:spPr>
              <a:solidFill>
                <a:srgbClr val="BB0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438-2644-8369-38EC8E581C66}"/>
              </c:ext>
            </c:extLst>
          </c:dPt>
          <c:cat>
            <c:strRef>
              <c:f>Hoja1!$A$2:$A$11</c:f>
              <c:strCache>
                <c:ptCount val="10"/>
                <c:pt idx="0">
                  <c:v>texto 1</c:v>
                </c:pt>
                <c:pt idx="1">
                  <c:v>texto 2</c:v>
                </c:pt>
                <c:pt idx="2">
                  <c:v>texto 3</c:v>
                </c:pt>
                <c:pt idx="3">
                  <c:v>texto 4</c:v>
                </c:pt>
                <c:pt idx="4">
                  <c:v>texto 5</c:v>
                </c:pt>
                <c:pt idx="5">
                  <c:v>texto 6</c:v>
                </c:pt>
                <c:pt idx="6">
                  <c:v>texto 7</c:v>
                </c:pt>
                <c:pt idx="7">
                  <c:v>texto 8</c:v>
                </c:pt>
                <c:pt idx="8">
                  <c:v>texto 9</c:v>
                </c:pt>
                <c:pt idx="9">
                  <c:v>texto 10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02-3F42-A1B5-57F086D88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5164041994698"/>
          <c:y val="9.2163458734324896E-2"/>
          <c:w val="0.45839624343831997"/>
          <c:h val="0.81492665500145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702-3F42-A1B5-57F086D8874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22-A24C-AEE5-C97AC47F5F3F}"/>
              </c:ext>
            </c:extLst>
          </c:dPt>
          <c:dPt>
            <c:idx val="2"/>
            <c:bubble3D val="0"/>
            <c:spPr>
              <a:solidFill>
                <a:srgbClr val="00BAD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02-3F42-A1B5-57F086D88747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702-3F42-A1B5-57F086D8874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B52-AD4A-93EC-80ABC19DB59E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3B52-AD4A-93EC-80ABC19DB59E}"/>
              </c:ext>
            </c:extLst>
          </c:dPt>
          <c:dPt>
            <c:idx val="6"/>
            <c:bubble3D val="0"/>
            <c:spPr>
              <a:solidFill>
                <a:srgbClr val="A5B2F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0438-2644-8369-38EC8E581C66}"/>
              </c:ext>
            </c:extLst>
          </c:dPt>
          <c:dPt>
            <c:idx val="7"/>
            <c:bubble3D val="0"/>
            <c:spPr>
              <a:solidFill>
                <a:srgbClr val="A5DB8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438-2644-8369-38EC8E581C66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438-2644-8369-38EC8E581C66}"/>
              </c:ext>
            </c:extLst>
          </c:dPt>
          <c:dPt>
            <c:idx val="9"/>
            <c:bubble3D val="0"/>
            <c:spPr>
              <a:solidFill>
                <a:srgbClr val="BB0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438-2644-8369-38EC8E581C66}"/>
              </c:ext>
            </c:extLst>
          </c:dPt>
          <c:cat>
            <c:strRef>
              <c:f>Hoja1!$A$2:$A$11</c:f>
              <c:strCache>
                <c:ptCount val="10"/>
                <c:pt idx="0">
                  <c:v>texto 1</c:v>
                </c:pt>
                <c:pt idx="1">
                  <c:v>texto 2</c:v>
                </c:pt>
                <c:pt idx="2">
                  <c:v>texto 3</c:v>
                </c:pt>
                <c:pt idx="3">
                  <c:v>texto 4</c:v>
                </c:pt>
                <c:pt idx="4">
                  <c:v>texto 5</c:v>
                </c:pt>
                <c:pt idx="5">
                  <c:v>texto 6</c:v>
                </c:pt>
                <c:pt idx="6">
                  <c:v>texto 7</c:v>
                </c:pt>
                <c:pt idx="7">
                  <c:v>texto 8</c:v>
                </c:pt>
                <c:pt idx="8">
                  <c:v>texto 9</c:v>
                </c:pt>
                <c:pt idx="9">
                  <c:v>texto 10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02-3F42-A1B5-57F086D88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0.2996</cdr:x>
      <cdr:y>0.4587</cdr:y>
    </cdr:from>
    <cdr:to>
      <cdr:x>0.41905</cdr:x>
      <cdr:y>0.5413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4F443D9B-B741-2648-A03A-4070CAF7D0D3}"/>
            </a:ext>
          </a:extLst>
        </cdr:cNvPr>
        <cdr:cNvSpPr txBox="1"/>
      </cdr:nvSpPr>
      <cdr:spPr>
        <a:xfrm xmlns:a="http://schemas.openxmlformats.org/drawingml/2006/main">
          <a:off x="3652736" y="3145745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CI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0.42524</cdr:x>
      <cdr:y>0.16484</cdr:y>
    </cdr:from>
    <cdr:to>
      <cdr:x>0.47171</cdr:x>
      <cdr:y>0.37719</cdr:y>
    </cdr:to>
    <cdr:sp macro="" textlink="">
      <cdr:nvSpPr>
        <cdr:cNvPr id="3" name="CuadroTexto 1">
          <a:extLst xmlns:a="http://schemas.openxmlformats.org/drawingml/2006/main">
            <a:ext uri="{FF2B5EF4-FFF2-40B4-BE49-F238E27FC236}">
              <a16:creationId xmlns:a16="http://schemas.microsoft.com/office/drawing/2014/main" id="{01B1DB2A-DE9F-6848-997B-371B6B495332}"/>
            </a:ext>
          </a:extLst>
        </cdr:cNvPr>
        <cdr:cNvSpPr txBox="1"/>
      </cdr:nvSpPr>
      <cdr:spPr>
        <a:xfrm xmlns:a="http://schemas.openxmlformats.org/drawingml/2006/main" rot="3697501">
          <a:off x="4739656" y="1575367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CI</a:t>
          </a:r>
        </a:p>
      </cdr:txBody>
    </cdr:sp>
  </cdr:relSizeAnchor>
  <cdr:relSizeAnchor xmlns:cdr="http://schemas.openxmlformats.org/drawingml/2006/chartDrawing">
    <cdr:from>
      <cdr:x>0.31895</cdr:x>
      <cdr:y>0.31935</cdr:y>
    </cdr:from>
    <cdr:to>
      <cdr:x>0.43839</cdr:x>
      <cdr:y>0.40196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3956B9AC-F617-F545-96A2-1532FBC63169}"/>
            </a:ext>
          </a:extLst>
        </cdr:cNvPr>
        <cdr:cNvSpPr txBox="1"/>
      </cdr:nvSpPr>
      <cdr:spPr>
        <a:xfrm xmlns:a="http://schemas.openxmlformats.org/drawingml/2006/main" rot="2413326">
          <a:off x="3888617" y="2190122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CE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0.51806</cdr:x>
      <cdr:y>0.16142</cdr:y>
    </cdr:from>
    <cdr:to>
      <cdr:x>0.56453</cdr:x>
      <cdr:y>0.37376</cdr:y>
    </cdr:to>
    <cdr:sp macro="" textlink="">
      <cdr:nvSpPr>
        <cdr:cNvPr id="5" name="CuadroTexto 1">
          <a:extLst xmlns:a="http://schemas.openxmlformats.org/drawingml/2006/main">
            <a:ext uri="{FF2B5EF4-FFF2-40B4-BE49-F238E27FC236}">
              <a16:creationId xmlns:a16="http://schemas.microsoft.com/office/drawing/2014/main" id="{D65F2ECA-5A3D-8A4B-875B-FEC2216E6939}"/>
            </a:ext>
          </a:extLst>
        </cdr:cNvPr>
        <cdr:cNvSpPr txBox="1"/>
      </cdr:nvSpPr>
      <cdr:spPr>
        <a:xfrm xmlns:a="http://schemas.openxmlformats.org/drawingml/2006/main" rot="6662756">
          <a:off x="5871308" y="1551883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QUE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0.55441</cdr:x>
      <cdr:y>0.30006</cdr:y>
    </cdr:from>
    <cdr:to>
      <cdr:x>0.67385</cdr:x>
      <cdr:y>0.38267</cdr:y>
    </cdr:to>
    <cdr:sp macro="" textlink="">
      <cdr:nvSpPr>
        <cdr:cNvPr id="6" name="CuadroTexto 1">
          <a:extLst xmlns:a="http://schemas.openxmlformats.org/drawingml/2006/main">
            <a:ext uri="{FF2B5EF4-FFF2-40B4-BE49-F238E27FC236}">
              <a16:creationId xmlns:a16="http://schemas.microsoft.com/office/drawing/2014/main" id="{D65F2ECA-5A3D-8A4B-875B-FEC2216E6939}"/>
            </a:ext>
          </a:extLst>
        </cdr:cNvPr>
        <cdr:cNvSpPr txBox="1"/>
      </cdr:nvSpPr>
      <cdr:spPr>
        <a:xfrm xmlns:a="http://schemas.openxmlformats.org/drawingml/2006/main" rot="8431790">
          <a:off x="6759340" y="2057828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QUI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0.56881</cdr:x>
      <cdr:y>0.45306</cdr:y>
    </cdr:from>
    <cdr:to>
      <cdr:x>0.68825</cdr:x>
      <cdr:y>0.53566</cdr:y>
    </cdr:to>
    <cdr:sp macro="" textlink="">
      <cdr:nvSpPr>
        <cdr:cNvPr id="7" name="CuadroTexto 1">
          <a:extLst xmlns:a="http://schemas.openxmlformats.org/drawingml/2006/main">
            <a:ext uri="{FF2B5EF4-FFF2-40B4-BE49-F238E27FC236}">
              <a16:creationId xmlns:a16="http://schemas.microsoft.com/office/drawing/2014/main" id="{6C2ACE4E-C710-644F-ABAF-75670B93209F}"/>
            </a:ext>
          </a:extLst>
        </cdr:cNvPr>
        <cdr:cNvSpPr txBox="1"/>
      </cdr:nvSpPr>
      <cdr:spPr>
        <a:xfrm xmlns:a="http://schemas.openxmlformats.org/drawingml/2006/main" rot="10800000">
          <a:off x="6934896" y="3107058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CE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0.55015</cdr:x>
      <cdr:y>0.57464</cdr:y>
    </cdr:from>
    <cdr:to>
      <cdr:x>0.6696</cdr:x>
      <cdr:y>0.65724</cdr:y>
    </cdr:to>
    <cdr:sp macro="" textlink="">
      <cdr:nvSpPr>
        <cdr:cNvPr id="8" name="CuadroTexto 1">
          <a:extLst xmlns:a="http://schemas.openxmlformats.org/drawingml/2006/main">
            <a:ext uri="{FF2B5EF4-FFF2-40B4-BE49-F238E27FC236}">
              <a16:creationId xmlns:a16="http://schemas.microsoft.com/office/drawing/2014/main" id="{659648D8-0454-B243-80D7-07DA722601F4}"/>
            </a:ext>
          </a:extLst>
        </cdr:cNvPr>
        <cdr:cNvSpPr txBox="1"/>
      </cdr:nvSpPr>
      <cdr:spPr>
        <a:xfrm xmlns:a="http://schemas.openxmlformats.org/drawingml/2006/main" rot="12620560">
          <a:off x="6707451" y="3940854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CI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0.5101</cdr:x>
      <cdr:y>0.58837</cdr:y>
    </cdr:from>
    <cdr:to>
      <cdr:x>0.55657</cdr:x>
      <cdr:y>0.80071</cdr:y>
    </cdr:to>
    <cdr:sp macro="" textlink="">
      <cdr:nvSpPr>
        <cdr:cNvPr id="9" name="CuadroTexto 1">
          <a:extLst xmlns:a="http://schemas.openxmlformats.org/drawingml/2006/main">
            <a:ext uri="{FF2B5EF4-FFF2-40B4-BE49-F238E27FC236}">
              <a16:creationId xmlns:a16="http://schemas.microsoft.com/office/drawing/2014/main" id="{C7CCE784-377F-BB48-9E21-DEACB66EFD8E}"/>
            </a:ext>
          </a:extLst>
        </cdr:cNvPr>
        <cdr:cNvSpPr txBox="1"/>
      </cdr:nvSpPr>
      <cdr:spPr>
        <a:xfrm xmlns:a="http://schemas.openxmlformats.org/drawingml/2006/main" rot="14604076">
          <a:off x="5774267" y="4479904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QUE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0.44343</cdr:x>
      <cdr:y>0.62213</cdr:y>
    </cdr:from>
    <cdr:to>
      <cdr:x>0.4899</cdr:x>
      <cdr:y>0.83448</cdr:y>
    </cdr:to>
    <cdr:sp macro="" textlink="">
      <cdr:nvSpPr>
        <cdr:cNvPr id="10" name="CuadroTexto 1">
          <a:extLst xmlns:a="http://schemas.openxmlformats.org/drawingml/2006/main">
            <a:ext uri="{FF2B5EF4-FFF2-40B4-BE49-F238E27FC236}">
              <a16:creationId xmlns:a16="http://schemas.microsoft.com/office/drawing/2014/main" id="{CD0AF5B2-098B-1541-AC5E-F19034607B17}"/>
            </a:ext>
          </a:extLst>
        </cdr:cNvPr>
        <cdr:cNvSpPr txBox="1"/>
      </cdr:nvSpPr>
      <cdr:spPr>
        <a:xfrm xmlns:a="http://schemas.openxmlformats.org/drawingml/2006/main" rot="18044578">
          <a:off x="4961466" y="4711459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QUI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0.32753</cdr:x>
      <cdr:y>0.60799</cdr:y>
    </cdr:from>
    <cdr:to>
      <cdr:x>0.44697</cdr:x>
      <cdr:y>0.6906</cdr:y>
    </cdr:to>
    <cdr:sp macro="" textlink="">
      <cdr:nvSpPr>
        <cdr:cNvPr id="11" name="CuadroTexto 1">
          <a:extLst xmlns:a="http://schemas.openxmlformats.org/drawingml/2006/main">
            <a:ext uri="{FF2B5EF4-FFF2-40B4-BE49-F238E27FC236}">
              <a16:creationId xmlns:a16="http://schemas.microsoft.com/office/drawing/2014/main" id="{4458CD6B-37EC-8145-9BF9-13896D50C73A}"/>
            </a:ext>
          </a:extLst>
        </cdr:cNvPr>
        <cdr:cNvSpPr txBox="1"/>
      </cdr:nvSpPr>
      <cdr:spPr>
        <a:xfrm xmlns:a="http://schemas.openxmlformats.org/drawingml/2006/main" rot="19659381">
          <a:off x="3993221" y="4169594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CE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0.2996</cdr:x>
      <cdr:y>0.4587</cdr:y>
    </cdr:from>
    <cdr:to>
      <cdr:x>0.41905</cdr:x>
      <cdr:y>0.5413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4F443D9B-B741-2648-A03A-4070CAF7D0D3}"/>
            </a:ext>
          </a:extLst>
        </cdr:cNvPr>
        <cdr:cNvSpPr txBox="1"/>
      </cdr:nvSpPr>
      <cdr:spPr>
        <a:xfrm xmlns:a="http://schemas.openxmlformats.org/drawingml/2006/main">
          <a:off x="3652736" y="3145745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GUI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0.42524</cdr:x>
      <cdr:y>0.16484</cdr:y>
    </cdr:from>
    <cdr:to>
      <cdr:x>0.47171</cdr:x>
      <cdr:y>0.37719</cdr:y>
    </cdr:to>
    <cdr:sp macro="" textlink="">
      <cdr:nvSpPr>
        <cdr:cNvPr id="3" name="CuadroTexto 1">
          <a:extLst xmlns:a="http://schemas.openxmlformats.org/drawingml/2006/main">
            <a:ext uri="{FF2B5EF4-FFF2-40B4-BE49-F238E27FC236}">
              <a16:creationId xmlns:a16="http://schemas.microsoft.com/office/drawing/2014/main" id="{01B1DB2A-DE9F-6848-997B-371B6B495332}"/>
            </a:ext>
          </a:extLst>
        </cdr:cNvPr>
        <cdr:cNvSpPr txBox="1"/>
      </cdr:nvSpPr>
      <cdr:spPr>
        <a:xfrm xmlns:a="http://schemas.openxmlformats.org/drawingml/2006/main" rot="3697501">
          <a:off x="4739656" y="1575367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GI</a:t>
          </a:r>
        </a:p>
      </cdr:txBody>
    </cdr:sp>
  </cdr:relSizeAnchor>
  <cdr:relSizeAnchor xmlns:cdr="http://schemas.openxmlformats.org/drawingml/2006/chartDrawing">
    <cdr:from>
      <cdr:x>0.31895</cdr:x>
      <cdr:y>0.31935</cdr:y>
    </cdr:from>
    <cdr:to>
      <cdr:x>0.43839</cdr:x>
      <cdr:y>0.40196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3956B9AC-F617-F545-96A2-1532FBC63169}"/>
            </a:ext>
          </a:extLst>
        </cdr:cNvPr>
        <cdr:cNvSpPr txBox="1"/>
      </cdr:nvSpPr>
      <cdr:spPr>
        <a:xfrm xmlns:a="http://schemas.openxmlformats.org/drawingml/2006/main" rot="2413326">
          <a:off x="3888617" y="2190122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0.51806</cdr:x>
      <cdr:y>0.16142</cdr:y>
    </cdr:from>
    <cdr:to>
      <cdr:x>0.56453</cdr:x>
      <cdr:y>0.37376</cdr:y>
    </cdr:to>
    <cdr:sp macro="" textlink="">
      <cdr:nvSpPr>
        <cdr:cNvPr id="5" name="CuadroTexto 1">
          <a:extLst xmlns:a="http://schemas.openxmlformats.org/drawingml/2006/main">
            <a:ext uri="{FF2B5EF4-FFF2-40B4-BE49-F238E27FC236}">
              <a16:creationId xmlns:a16="http://schemas.microsoft.com/office/drawing/2014/main" id="{D65F2ECA-5A3D-8A4B-875B-FEC2216E6939}"/>
            </a:ext>
          </a:extLst>
        </cdr:cNvPr>
        <cdr:cNvSpPr txBox="1"/>
      </cdr:nvSpPr>
      <cdr:spPr>
        <a:xfrm xmlns:a="http://schemas.openxmlformats.org/drawingml/2006/main" rot="6662756">
          <a:off x="5871308" y="1551883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GUE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0.55441</cdr:x>
      <cdr:y>0.30006</cdr:y>
    </cdr:from>
    <cdr:to>
      <cdr:x>0.67385</cdr:x>
      <cdr:y>0.38267</cdr:y>
    </cdr:to>
    <cdr:sp macro="" textlink="">
      <cdr:nvSpPr>
        <cdr:cNvPr id="6" name="CuadroTexto 1">
          <a:extLst xmlns:a="http://schemas.openxmlformats.org/drawingml/2006/main">
            <a:ext uri="{FF2B5EF4-FFF2-40B4-BE49-F238E27FC236}">
              <a16:creationId xmlns:a16="http://schemas.microsoft.com/office/drawing/2014/main" id="{D65F2ECA-5A3D-8A4B-875B-FEC2216E6939}"/>
            </a:ext>
          </a:extLst>
        </cdr:cNvPr>
        <cdr:cNvSpPr txBox="1"/>
      </cdr:nvSpPr>
      <cdr:spPr>
        <a:xfrm xmlns:a="http://schemas.openxmlformats.org/drawingml/2006/main" rot="8431790">
          <a:off x="6759340" y="2057828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GUI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0.56881</cdr:x>
      <cdr:y>0.45306</cdr:y>
    </cdr:from>
    <cdr:to>
      <cdr:x>0.68825</cdr:x>
      <cdr:y>0.53566</cdr:y>
    </cdr:to>
    <cdr:sp macro="" textlink="">
      <cdr:nvSpPr>
        <cdr:cNvPr id="7" name="CuadroTexto 1">
          <a:extLst xmlns:a="http://schemas.openxmlformats.org/drawingml/2006/main">
            <a:ext uri="{FF2B5EF4-FFF2-40B4-BE49-F238E27FC236}">
              <a16:creationId xmlns:a16="http://schemas.microsoft.com/office/drawing/2014/main" id="{6C2ACE4E-C710-644F-ABAF-75670B93209F}"/>
            </a:ext>
          </a:extLst>
        </cdr:cNvPr>
        <cdr:cNvSpPr txBox="1"/>
      </cdr:nvSpPr>
      <cdr:spPr>
        <a:xfrm xmlns:a="http://schemas.openxmlformats.org/drawingml/2006/main" rot="10800000">
          <a:off x="6934896" y="3107058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GÜE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0.55015</cdr:x>
      <cdr:y>0.57464</cdr:y>
    </cdr:from>
    <cdr:to>
      <cdr:x>0.6696</cdr:x>
      <cdr:y>0.65724</cdr:y>
    </cdr:to>
    <cdr:sp macro="" textlink="">
      <cdr:nvSpPr>
        <cdr:cNvPr id="8" name="CuadroTexto 1">
          <a:extLst xmlns:a="http://schemas.openxmlformats.org/drawingml/2006/main">
            <a:ext uri="{FF2B5EF4-FFF2-40B4-BE49-F238E27FC236}">
              <a16:creationId xmlns:a16="http://schemas.microsoft.com/office/drawing/2014/main" id="{659648D8-0454-B243-80D7-07DA722601F4}"/>
            </a:ext>
          </a:extLst>
        </cdr:cNvPr>
        <cdr:cNvSpPr txBox="1"/>
      </cdr:nvSpPr>
      <cdr:spPr>
        <a:xfrm xmlns:a="http://schemas.openxmlformats.org/drawingml/2006/main" rot="12620560">
          <a:off x="6707451" y="3940854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GÜI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0.5101</cdr:x>
      <cdr:y>0.58837</cdr:y>
    </cdr:from>
    <cdr:to>
      <cdr:x>0.55657</cdr:x>
      <cdr:y>0.80071</cdr:y>
    </cdr:to>
    <cdr:sp macro="" textlink="">
      <cdr:nvSpPr>
        <cdr:cNvPr id="9" name="CuadroTexto 1">
          <a:extLst xmlns:a="http://schemas.openxmlformats.org/drawingml/2006/main">
            <a:ext uri="{FF2B5EF4-FFF2-40B4-BE49-F238E27FC236}">
              <a16:creationId xmlns:a16="http://schemas.microsoft.com/office/drawing/2014/main" id="{C7CCE784-377F-BB48-9E21-DEACB66EFD8E}"/>
            </a:ext>
          </a:extLst>
        </cdr:cNvPr>
        <cdr:cNvSpPr txBox="1"/>
      </cdr:nvSpPr>
      <cdr:spPr>
        <a:xfrm xmlns:a="http://schemas.openxmlformats.org/drawingml/2006/main" rot="14604076">
          <a:off x="5774267" y="4479904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0.44343</cdr:x>
      <cdr:y>0.62213</cdr:y>
    </cdr:from>
    <cdr:to>
      <cdr:x>0.4899</cdr:x>
      <cdr:y>0.83448</cdr:y>
    </cdr:to>
    <cdr:sp macro="" textlink="">
      <cdr:nvSpPr>
        <cdr:cNvPr id="10" name="CuadroTexto 1">
          <a:extLst xmlns:a="http://schemas.openxmlformats.org/drawingml/2006/main">
            <a:ext uri="{FF2B5EF4-FFF2-40B4-BE49-F238E27FC236}">
              <a16:creationId xmlns:a16="http://schemas.microsoft.com/office/drawing/2014/main" id="{CD0AF5B2-098B-1541-AC5E-F19034607B17}"/>
            </a:ext>
          </a:extLst>
        </cdr:cNvPr>
        <cdr:cNvSpPr txBox="1"/>
      </cdr:nvSpPr>
      <cdr:spPr>
        <a:xfrm xmlns:a="http://schemas.openxmlformats.org/drawingml/2006/main" rot="18044578">
          <a:off x="4961466" y="4711459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GI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0.32753</cdr:x>
      <cdr:y>0.60799</cdr:y>
    </cdr:from>
    <cdr:to>
      <cdr:x>0.44697</cdr:x>
      <cdr:y>0.6906</cdr:y>
    </cdr:to>
    <cdr:sp macro="" textlink="">
      <cdr:nvSpPr>
        <cdr:cNvPr id="11" name="CuadroTexto 1">
          <a:extLst xmlns:a="http://schemas.openxmlformats.org/drawingml/2006/main">
            <a:ext uri="{FF2B5EF4-FFF2-40B4-BE49-F238E27FC236}">
              <a16:creationId xmlns:a16="http://schemas.microsoft.com/office/drawing/2014/main" id="{4458CD6B-37EC-8145-9BF9-13896D50C73A}"/>
            </a:ext>
          </a:extLst>
        </cdr:cNvPr>
        <cdr:cNvSpPr txBox="1"/>
      </cdr:nvSpPr>
      <cdr:spPr>
        <a:xfrm xmlns:a="http://schemas.openxmlformats.org/drawingml/2006/main" rot="19659381">
          <a:off x="3993221" y="4169594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GUE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0.2996</cdr:x>
      <cdr:y>0.4587</cdr:y>
    </cdr:from>
    <cdr:to>
      <cdr:x>0.41905</cdr:x>
      <cdr:y>0.5413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4F443D9B-B741-2648-A03A-4070CAF7D0D3}"/>
            </a:ext>
          </a:extLst>
        </cdr:cNvPr>
        <cdr:cNvSpPr txBox="1"/>
      </cdr:nvSpPr>
      <cdr:spPr>
        <a:xfrm xmlns:a="http://schemas.openxmlformats.org/drawingml/2006/main">
          <a:off x="3652736" y="3145745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RR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0.42524</cdr:x>
      <cdr:y>0.16484</cdr:y>
    </cdr:from>
    <cdr:to>
      <cdr:x>0.47171</cdr:x>
      <cdr:y>0.37719</cdr:y>
    </cdr:to>
    <cdr:sp macro="" textlink="">
      <cdr:nvSpPr>
        <cdr:cNvPr id="3" name="CuadroTexto 1">
          <a:extLst xmlns:a="http://schemas.openxmlformats.org/drawingml/2006/main">
            <a:ext uri="{FF2B5EF4-FFF2-40B4-BE49-F238E27FC236}">
              <a16:creationId xmlns:a16="http://schemas.microsoft.com/office/drawing/2014/main" id="{01B1DB2A-DE9F-6848-997B-371B6B495332}"/>
            </a:ext>
          </a:extLst>
        </cdr:cNvPr>
        <cdr:cNvSpPr txBox="1"/>
      </cdr:nvSpPr>
      <cdr:spPr>
        <a:xfrm xmlns:a="http://schemas.openxmlformats.org/drawingml/2006/main" rot="3697501">
          <a:off x="4739656" y="1575367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RR</a:t>
          </a:r>
        </a:p>
      </cdr:txBody>
    </cdr:sp>
  </cdr:relSizeAnchor>
  <cdr:relSizeAnchor xmlns:cdr="http://schemas.openxmlformats.org/drawingml/2006/chartDrawing">
    <cdr:from>
      <cdr:x>0.31895</cdr:x>
      <cdr:y>0.31935</cdr:y>
    </cdr:from>
    <cdr:to>
      <cdr:x>0.43839</cdr:x>
      <cdr:y>0.40196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3956B9AC-F617-F545-96A2-1532FBC63169}"/>
            </a:ext>
          </a:extLst>
        </cdr:cNvPr>
        <cdr:cNvSpPr txBox="1"/>
      </cdr:nvSpPr>
      <cdr:spPr>
        <a:xfrm xmlns:a="http://schemas.openxmlformats.org/drawingml/2006/main" rot="2413326">
          <a:off x="3888617" y="2190122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0.51806</cdr:x>
      <cdr:y>0.16142</cdr:y>
    </cdr:from>
    <cdr:to>
      <cdr:x>0.56453</cdr:x>
      <cdr:y>0.37376</cdr:y>
    </cdr:to>
    <cdr:sp macro="" textlink="">
      <cdr:nvSpPr>
        <cdr:cNvPr id="5" name="CuadroTexto 1">
          <a:extLst xmlns:a="http://schemas.openxmlformats.org/drawingml/2006/main">
            <a:ext uri="{FF2B5EF4-FFF2-40B4-BE49-F238E27FC236}">
              <a16:creationId xmlns:a16="http://schemas.microsoft.com/office/drawing/2014/main" id="{D65F2ECA-5A3D-8A4B-875B-FEC2216E6939}"/>
            </a:ext>
          </a:extLst>
        </cdr:cNvPr>
        <cdr:cNvSpPr txBox="1"/>
      </cdr:nvSpPr>
      <cdr:spPr>
        <a:xfrm xmlns:a="http://schemas.openxmlformats.org/drawingml/2006/main" rot="6662756">
          <a:off x="5871308" y="1551883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0.55441</cdr:x>
      <cdr:y>0.30006</cdr:y>
    </cdr:from>
    <cdr:to>
      <cdr:x>0.67385</cdr:x>
      <cdr:y>0.38267</cdr:y>
    </cdr:to>
    <cdr:sp macro="" textlink="">
      <cdr:nvSpPr>
        <cdr:cNvPr id="6" name="CuadroTexto 1">
          <a:extLst xmlns:a="http://schemas.openxmlformats.org/drawingml/2006/main">
            <a:ext uri="{FF2B5EF4-FFF2-40B4-BE49-F238E27FC236}">
              <a16:creationId xmlns:a16="http://schemas.microsoft.com/office/drawing/2014/main" id="{D65F2ECA-5A3D-8A4B-875B-FEC2216E6939}"/>
            </a:ext>
          </a:extLst>
        </cdr:cNvPr>
        <cdr:cNvSpPr txBox="1"/>
      </cdr:nvSpPr>
      <cdr:spPr>
        <a:xfrm xmlns:a="http://schemas.openxmlformats.org/drawingml/2006/main" rot="8431790">
          <a:off x="6759340" y="2057828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RR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0.56881</cdr:x>
      <cdr:y>0.45306</cdr:y>
    </cdr:from>
    <cdr:to>
      <cdr:x>0.68825</cdr:x>
      <cdr:y>0.53566</cdr:y>
    </cdr:to>
    <cdr:sp macro="" textlink="">
      <cdr:nvSpPr>
        <cdr:cNvPr id="7" name="CuadroTexto 1">
          <a:extLst xmlns:a="http://schemas.openxmlformats.org/drawingml/2006/main">
            <a:ext uri="{FF2B5EF4-FFF2-40B4-BE49-F238E27FC236}">
              <a16:creationId xmlns:a16="http://schemas.microsoft.com/office/drawing/2014/main" id="{6C2ACE4E-C710-644F-ABAF-75670B93209F}"/>
            </a:ext>
          </a:extLst>
        </cdr:cNvPr>
        <cdr:cNvSpPr txBox="1"/>
      </cdr:nvSpPr>
      <cdr:spPr>
        <a:xfrm xmlns:a="http://schemas.openxmlformats.org/drawingml/2006/main" rot="10800000">
          <a:off x="6934896" y="3107058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0.55015</cdr:x>
      <cdr:y>0.57464</cdr:y>
    </cdr:from>
    <cdr:to>
      <cdr:x>0.6696</cdr:x>
      <cdr:y>0.65724</cdr:y>
    </cdr:to>
    <cdr:sp macro="" textlink="">
      <cdr:nvSpPr>
        <cdr:cNvPr id="8" name="CuadroTexto 1">
          <a:extLst xmlns:a="http://schemas.openxmlformats.org/drawingml/2006/main">
            <a:ext uri="{FF2B5EF4-FFF2-40B4-BE49-F238E27FC236}">
              <a16:creationId xmlns:a16="http://schemas.microsoft.com/office/drawing/2014/main" id="{659648D8-0454-B243-80D7-07DA722601F4}"/>
            </a:ext>
          </a:extLst>
        </cdr:cNvPr>
        <cdr:cNvSpPr txBox="1"/>
      </cdr:nvSpPr>
      <cdr:spPr>
        <a:xfrm xmlns:a="http://schemas.openxmlformats.org/drawingml/2006/main" rot="12620560">
          <a:off x="6707451" y="3940854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RR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0.5101</cdr:x>
      <cdr:y>0.58837</cdr:y>
    </cdr:from>
    <cdr:to>
      <cdr:x>0.55657</cdr:x>
      <cdr:y>0.80071</cdr:y>
    </cdr:to>
    <cdr:sp macro="" textlink="">
      <cdr:nvSpPr>
        <cdr:cNvPr id="9" name="CuadroTexto 1">
          <a:extLst xmlns:a="http://schemas.openxmlformats.org/drawingml/2006/main">
            <a:ext uri="{FF2B5EF4-FFF2-40B4-BE49-F238E27FC236}">
              <a16:creationId xmlns:a16="http://schemas.microsoft.com/office/drawing/2014/main" id="{C7CCE784-377F-BB48-9E21-DEACB66EFD8E}"/>
            </a:ext>
          </a:extLst>
        </cdr:cNvPr>
        <cdr:cNvSpPr txBox="1"/>
      </cdr:nvSpPr>
      <cdr:spPr>
        <a:xfrm xmlns:a="http://schemas.openxmlformats.org/drawingml/2006/main" rot="14604076">
          <a:off x="5774267" y="4479904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0.44343</cdr:x>
      <cdr:y>0.62213</cdr:y>
    </cdr:from>
    <cdr:to>
      <cdr:x>0.4899</cdr:x>
      <cdr:y>0.83448</cdr:y>
    </cdr:to>
    <cdr:sp macro="" textlink="">
      <cdr:nvSpPr>
        <cdr:cNvPr id="10" name="CuadroTexto 1">
          <a:extLst xmlns:a="http://schemas.openxmlformats.org/drawingml/2006/main">
            <a:ext uri="{FF2B5EF4-FFF2-40B4-BE49-F238E27FC236}">
              <a16:creationId xmlns:a16="http://schemas.microsoft.com/office/drawing/2014/main" id="{CD0AF5B2-098B-1541-AC5E-F19034607B17}"/>
            </a:ext>
          </a:extLst>
        </cdr:cNvPr>
        <cdr:cNvSpPr txBox="1"/>
      </cdr:nvSpPr>
      <cdr:spPr>
        <a:xfrm xmlns:a="http://schemas.openxmlformats.org/drawingml/2006/main" rot="18044578">
          <a:off x="4961466" y="4711459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RR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0.32753</cdr:x>
      <cdr:y>0.60799</cdr:y>
    </cdr:from>
    <cdr:to>
      <cdr:x>0.44697</cdr:x>
      <cdr:y>0.6906</cdr:y>
    </cdr:to>
    <cdr:sp macro="" textlink="">
      <cdr:nvSpPr>
        <cdr:cNvPr id="11" name="CuadroTexto 1">
          <a:extLst xmlns:a="http://schemas.openxmlformats.org/drawingml/2006/main">
            <a:ext uri="{FF2B5EF4-FFF2-40B4-BE49-F238E27FC236}">
              <a16:creationId xmlns:a16="http://schemas.microsoft.com/office/drawing/2014/main" id="{4458CD6B-37EC-8145-9BF9-13896D50C73A}"/>
            </a:ext>
          </a:extLst>
        </cdr:cNvPr>
        <cdr:cNvSpPr txBox="1"/>
      </cdr:nvSpPr>
      <cdr:spPr>
        <a:xfrm xmlns:a="http://schemas.openxmlformats.org/drawingml/2006/main" rot="19659381">
          <a:off x="3993221" y="4169594"/>
          <a:ext cx="1456266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L" sz="2400" dirty="0">
              <a:solidFill>
                <a:schemeClr val="bg1"/>
              </a:solidFill>
            </a:rPr>
            <a:t>R</a:t>
          </a:r>
        </a:p>
        <a:p xmlns:a="http://schemas.openxmlformats.org/drawingml/2006/main">
          <a:endParaRPr lang="es-CL" sz="2400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F53D5-6C59-2440-810E-4AA7E1707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566503-161C-5347-B096-3B897F7BD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99A700-6429-FD4E-8964-6DADE651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0A1A46-4F52-FB42-AD12-66558E86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A2D0D1-427D-3840-ABF6-4D3C9563A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71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D783A-240A-4E45-87A7-E8B96412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E6FAC61-7445-0946-A353-DC0588E37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5A777F-8D95-4B48-8F1E-A7C5815D8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032B42-8827-DA47-BC2E-E291ECA0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A55749-73FB-0846-978B-0A0874B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017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3F08C3-72D4-3540-BEB9-C09780615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01A2DB-8384-6947-A324-946976615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FA405C-B8EA-0442-AC89-634A887FF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92F80E-5CBC-6B4B-A632-94C7B73E2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CCD28C-5F67-8141-A713-761BF1028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162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E7F9DD-A8A0-8847-88C1-73DC33AE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D057FB-D6F0-8048-A076-17947F0DD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B1230A-3846-2B4C-832E-7F3FF6371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623E13-0D88-E148-8015-617355EC1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A05E76-F431-EB4A-88E9-488B01278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236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84D1C-0DC9-7A4A-9FBA-9E9CDBF5D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7BD7BD-063C-C340-8BAC-AA49C1CD2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D576BE-B717-E74E-9091-A44EAEAF0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E49C8E-E29D-2340-BAAD-77631255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4670FB-D687-7D41-9A88-3A75976ED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45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4315A-9D14-F543-B09D-1332FD48B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9BD471-EA99-2441-ABAB-86BD84CCD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4E5C75-FC8A-1545-8475-BC2A3446D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C37712-4210-8E40-8B8E-B86998D44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E90630-6C3F-FD40-9C3B-705709E5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5F99AE-C673-564B-8269-63A5D8D11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096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58F075-5005-B448-B7E6-8103C4945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7C389A-9ED9-5943-BA7A-4E7619796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EDFFE5-B30B-CB4C-815B-B1902884B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78D979-F787-8C48-8BDF-1432C0CB3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1E37DB7-AA49-2A4A-86A9-98CB71908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6525E7-480E-4943-8B73-23DD749E3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52BCF6-4040-6748-A5F2-FF15AFC05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C02E1A-8C22-524D-88CC-759A5526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382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7587C-F0D1-014D-B8E6-14B4CB12C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0AE26E3-1F01-414F-B27D-DE94D0CC4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A132F9A-F870-DC4D-8DE1-5C6A559F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41576F-EC17-4043-9527-F1C041E88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505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B99C00-132E-ED40-AD87-4B020EF6B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09BF233-CD6F-0342-BA11-80F80BA57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AD10321-9FC2-AE44-A384-7FDA2825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1408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5F664-A8DC-3D4E-A2B3-6961E6970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6BED9-8232-954F-9B65-11EB604BD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2AA43-2C8B-E04D-A073-2D0E75B65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D4377F-D4E0-D941-AC8B-C6A44A8CF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776E0C-351B-6042-89FF-24D628B4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456B23-B284-5F48-AD67-120D2116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2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524BE1-AD5B-DF41-A72A-0120206F1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320560-9C5B-474F-8F22-F38FA38958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DC3875-21AA-7446-920C-713ECE6D9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DBD221-5BA7-E344-92AF-15A01123A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88361B-A6F6-EE4E-872A-29B9C658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98F915-B70C-E345-BC34-3EE30AFB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730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D1349F-F306-3846-A90E-1A7283696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3E8636-7E8F-234B-907B-D7F6F9BA2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A1750A-1BF0-2A49-B944-C822339935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36CF6-F55C-B14D-9FC9-44A1A5D0BD5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7157A2-7A15-F74D-B8FC-07C9E6CCC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568A66-BD37-6143-AFAC-28F8EB33C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6FE9E-8B03-F643-88FA-8674389F3CE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044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808298"/>
            <a:ext cx="9144000" cy="2387600"/>
          </a:xfrm>
          <a:ln w="57150" cmpd="sng">
            <a:solidFill>
              <a:srgbClr val="609D2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8000" b="1" dirty="0">
                <a:solidFill>
                  <a:srgbClr val="00BAD2"/>
                </a:solidFill>
                <a:latin typeface="Comic Sans MS"/>
                <a:cs typeface="Comic Sans MS"/>
              </a:rPr>
              <a:t>Ruleta de combinaciones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451833"/>
            <a:ext cx="9144000" cy="1655762"/>
          </a:xfrm>
        </p:spPr>
        <p:txBody>
          <a:bodyPr/>
          <a:lstStyle/>
          <a:p>
            <a:r>
              <a:rPr lang="es-CL" sz="2800" dirty="0">
                <a:solidFill>
                  <a:srgbClr val="FF6600"/>
                </a:solidFill>
                <a:latin typeface="Comic Sans MS"/>
                <a:cs typeface="Comic Sans MS"/>
              </a:rPr>
              <a:t>ce </a:t>
            </a:r>
            <a:r>
              <a:rPr lang="mr-IN" sz="2800" dirty="0">
                <a:solidFill>
                  <a:srgbClr val="FF6600"/>
                </a:solidFill>
                <a:latin typeface="Comic Sans MS"/>
                <a:cs typeface="Comic Sans MS"/>
              </a:rPr>
              <a:t>–</a:t>
            </a:r>
            <a:r>
              <a:rPr lang="es-CL" sz="2800" dirty="0">
                <a:solidFill>
                  <a:srgbClr val="FF6600"/>
                </a:solidFill>
                <a:latin typeface="Comic Sans MS"/>
                <a:cs typeface="Comic Sans MS"/>
              </a:rPr>
              <a:t> ci </a:t>
            </a:r>
            <a:r>
              <a:rPr lang="mr-IN" sz="2800" dirty="0">
                <a:solidFill>
                  <a:srgbClr val="FF6600"/>
                </a:solidFill>
                <a:latin typeface="Comic Sans MS"/>
                <a:cs typeface="Comic Sans MS"/>
              </a:rPr>
              <a:t>–</a:t>
            </a:r>
            <a:r>
              <a:rPr lang="es-CL" sz="2800" dirty="0">
                <a:solidFill>
                  <a:srgbClr val="FF6600"/>
                </a:solidFill>
                <a:latin typeface="Comic Sans MS"/>
                <a:cs typeface="Comic Sans MS"/>
              </a:rPr>
              <a:t> que </a:t>
            </a:r>
            <a:r>
              <a:rPr lang="mr-IN" sz="2800" dirty="0">
                <a:solidFill>
                  <a:srgbClr val="FF6600"/>
                </a:solidFill>
                <a:latin typeface="Comic Sans MS"/>
                <a:cs typeface="Comic Sans MS"/>
              </a:rPr>
              <a:t>–</a:t>
            </a:r>
            <a:r>
              <a:rPr lang="es-CL" sz="2800" dirty="0">
                <a:solidFill>
                  <a:srgbClr val="FF6600"/>
                </a:solidFill>
                <a:latin typeface="Comic Sans MS"/>
                <a:cs typeface="Comic Sans MS"/>
              </a:rPr>
              <a:t> qui</a:t>
            </a:r>
          </a:p>
          <a:p>
            <a:r>
              <a:rPr lang="es-CL" sz="2800" dirty="0">
                <a:solidFill>
                  <a:srgbClr val="FF6600"/>
                </a:solidFill>
                <a:latin typeface="Comic Sans MS"/>
                <a:cs typeface="Comic Sans MS"/>
              </a:rPr>
              <a:t>g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e </a:t>
            </a:r>
            <a:r>
              <a:rPr lang="mr-IN" sz="2800" dirty="0">
                <a:solidFill>
                  <a:srgbClr val="FF6600"/>
                </a:solidFill>
                <a:latin typeface="Comic Sans MS"/>
                <a:cs typeface="Comic Sans MS"/>
              </a:rPr>
              <a:t>–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 </a:t>
            </a:r>
            <a:r>
              <a:rPr lang="es-ES_tradnl" sz="2800" dirty="0" err="1">
                <a:solidFill>
                  <a:srgbClr val="FF6600"/>
                </a:solidFill>
                <a:latin typeface="Comic Sans MS"/>
                <a:cs typeface="Comic Sans MS"/>
              </a:rPr>
              <a:t>gi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 </a:t>
            </a:r>
            <a:r>
              <a:rPr lang="mr-IN" sz="2800" dirty="0">
                <a:solidFill>
                  <a:srgbClr val="FF6600"/>
                </a:solidFill>
                <a:latin typeface="Comic Sans MS"/>
                <a:cs typeface="Comic Sans MS"/>
              </a:rPr>
              <a:t>–</a:t>
            </a:r>
            <a:r>
              <a:rPr lang="es-ES_tradnl" sz="2800" dirty="0" err="1">
                <a:solidFill>
                  <a:srgbClr val="FF6600"/>
                </a:solidFill>
                <a:latin typeface="Comic Sans MS"/>
                <a:cs typeface="Comic Sans MS"/>
              </a:rPr>
              <a:t>gue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 </a:t>
            </a:r>
            <a:r>
              <a:rPr lang="mr-IN" sz="2800" dirty="0">
                <a:solidFill>
                  <a:srgbClr val="FF6600"/>
                </a:solidFill>
                <a:latin typeface="Comic Sans MS"/>
                <a:cs typeface="Comic Sans MS"/>
              </a:rPr>
              <a:t>–</a:t>
            </a:r>
            <a:r>
              <a:rPr lang="es-ES_tradnl" sz="2800" dirty="0" err="1">
                <a:solidFill>
                  <a:srgbClr val="FF6600"/>
                </a:solidFill>
                <a:latin typeface="Comic Sans MS"/>
                <a:cs typeface="Comic Sans MS"/>
              </a:rPr>
              <a:t>gui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 </a:t>
            </a:r>
            <a:r>
              <a:rPr lang="mr-IN" sz="2800" dirty="0">
                <a:solidFill>
                  <a:srgbClr val="FF6600"/>
                </a:solidFill>
                <a:latin typeface="Comic Sans MS"/>
                <a:cs typeface="Comic Sans MS"/>
              </a:rPr>
              <a:t>–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 </a:t>
            </a:r>
            <a:r>
              <a:rPr lang="es-ES_tradnl" sz="2800" dirty="0" err="1">
                <a:solidFill>
                  <a:srgbClr val="FF6600"/>
                </a:solidFill>
                <a:latin typeface="Comic Sans MS"/>
                <a:cs typeface="Comic Sans MS"/>
              </a:rPr>
              <a:t>güe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 </a:t>
            </a:r>
            <a:r>
              <a:rPr lang="mr-IN" sz="2800" dirty="0">
                <a:solidFill>
                  <a:srgbClr val="FF6600"/>
                </a:solidFill>
                <a:latin typeface="Comic Sans MS"/>
                <a:cs typeface="Comic Sans MS"/>
              </a:rPr>
              <a:t>–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 </a:t>
            </a:r>
            <a:r>
              <a:rPr lang="es-ES_tradnl" sz="2800" dirty="0" err="1">
                <a:solidFill>
                  <a:srgbClr val="FF6600"/>
                </a:solidFill>
                <a:latin typeface="Comic Sans MS"/>
                <a:cs typeface="Comic Sans MS"/>
              </a:rPr>
              <a:t>güi</a:t>
            </a:r>
            <a:endParaRPr lang="es-ES_tradnl" sz="2800" dirty="0">
              <a:solidFill>
                <a:srgbClr val="FF6600"/>
              </a:solidFill>
              <a:latin typeface="Comic Sans MS"/>
              <a:cs typeface="Comic Sans MS"/>
            </a:endParaRPr>
          </a:p>
          <a:p>
            <a:r>
              <a:rPr lang="es-CL" sz="2800" dirty="0">
                <a:solidFill>
                  <a:srgbClr val="FF6600"/>
                </a:solidFill>
                <a:latin typeface="Comic Sans MS"/>
                <a:cs typeface="Comic Sans MS"/>
              </a:rPr>
              <a:t>r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 </a:t>
            </a:r>
            <a:r>
              <a:rPr lang="mr-IN" sz="2800" dirty="0">
                <a:solidFill>
                  <a:srgbClr val="FF6600"/>
                </a:solidFill>
                <a:latin typeface="Comic Sans MS"/>
                <a:cs typeface="Comic Sans MS"/>
              </a:rPr>
              <a:t>–</a:t>
            </a:r>
            <a:r>
              <a:rPr lang="es-ES_tradnl" sz="2800" dirty="0">
                <a:solidFill>
                  <a:srgbClr val="FF6600"/>
                </a:solidFill>
                <a:latin typeface="Comic Sans MS"/>
                <a:cs typeface="Comic Sans MS"/>
              </a:rPr>
              <a:t> </a:t>
            </a:r>
            <a:r>
              <a:rPr lang="es-ES_tradnl" sz="2800" dirty="0" err="1">
                <a:solidFill>
                  <a:srgbClr val="FF6600"/>
                </a:solidFill>
                <a:latin typeface="Comic Sans MS"/>
                <a:cs typeface="Comic Sans MS"/>
              </a:rPr>
              <a:t>rr</a:t>
            </a:r>
            <a:endParaRPr lang="es-CL" dirty="0">
              <a:latin typeface="Comic Sans MS"/>
              <a:cs typeface="Comic Sans MS"/>
            </a:endParaRP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78787">
            <a:off x="9516340" y="4813107"/>
            <a:ext cx="1251036" cy="188027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95528">
            <a:off x="10870247" y="4359443"/>
            <a:ext cx="1115102" cy="2016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94689">
            <a:off x="185440" y="4373019"/>
            <a:ext cx="1180575" cy="1908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29009">
            <a:off x="1589148" y="4825760"/>
            <a:ext cx="709538" cy="1908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966427">
            <a:off x="8131610" y="4624717"/>
            <a:ext cx="1240200" cy="190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060707">
            <a:off x="2516941" y="4374313"/>
            <a:ext cx="139725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76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6000" b="1" u="sng" dirty="0">
                <a:solidFill>
                  <a:srgbClr val="609D20"/>
                </a:solidFill>
                <a:latin typeface="Comic Sans MS"/>
                <a:cs typeface="Comic Sans MS"/>
              </a:rPr>
              <a:t>Instrucciones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70518" y="1825625"/>
            <a:ext cx="9783282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s-CL" sz="3600" dirty="0">
                <a:latin typeface="Comic Sans MS"/>
                <a:cs typeface="Comic Sans MS"/>
              </a:rPr>
              <a:t>Hay 3 ruletas distintas, cada una con combinaciones diferentes.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CL" sz="3600" dirty="0">
                <a:latin typeface="Comic Sans MS"/>
                <a:cs typeface="Comic Sans MS"/>
              </a:rPr>
              <a:t>La ruleta te indicará una combinación y deberás decir </a:t>
            </a:r>
            <a:r>
              <a:rPr lang="es-CL" sz="3600" dirty="0">
                <a:solidFill>
                  <a:srgbClr val="00BAD2"/>
                </a:solidFill>
                <a:latin typeface="Comic Sans MS"/>
                <a:cs typeface="Comic Sans MS"/>
              </a:rPr>
              <a:t>una palabra que la contenga.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CL" sz="3600" dirty="0">
                <a:latin typeface="Comic Sans MS"/>
                <a:cs typeface="Comic Sans MS"/>
              </a:rPr>
              <a:t>Ejemplo: ce </a:t>
            </a:r>
            <a:r>
              <a:rPr lang="es-CL" sz="3600" dirty="0">
                <a:latin typeface="Comic Sans MS"/>
                <a:cs typeface="Comic Sans MS"/>
                <a:sym typeface="Wingdings"/>
              </a:rPr>
              <a:t> </a:t>
            </a:r>
            <a:r>
              <a:rPr lang="es-CL" sz="3600" b="1" dirty="0">
                <a:solidFill>
                  <a:srgbClr val="00BAD2"/>
                </a:solidFill>
                <a:latin typeface="Comic Sans MS"/>
                <a:cs typeface="Comic Sans MS"/>
                <a:sym typeface="Wingdings"/>
              </a:rPr>
              <a:t>ce</a:t>
            </a:r>
            <a:r>
              <a:rPr lang="es-CL" sz="3600" dirty="0">
                <a:latin typeface="Comic Sans MS"/>
                <a:cs typeface="Comic Sans MS"/>
                <a:sym typeface="Wingdings"/>
              </a:rPr>
              <a:t>leste.</a:t>
            </a:r>
            <a:endParaRPr lang="es-CL" sz="3600" dirty="0">
              <a:latin typeface="Comic Sans MS"/>
              <a:cs typeface="Comic Sans MS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91" y="1934865"/>
            <a:ext cx="719999" cy="71999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91" y="3398100"/>
            <a:ext cx="719999" cy="71999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91" y="4806721"/>
            <a:ext cx="719999" cy="71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34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4F2CFFD1-A6FD-8041-9502-4265905D8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3564277"/>
              </p:ext>
            </p:extLst>
          </p:nvPr>
        </p:nvGraphicFramePr>
        <p:xfrm>
          <a:off x="-20770" y="502452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Elipse 4">
            <a:extLst>
              <a:ext uri="{FF2B5EF4-FFF2-40B4-BE49-F238E27FC236}">
                <a16:creationId xmlns:a16="http://schemas.microsoft.com/office/drawing/2014/main" id="{1EE7244B-EF65-5348-88E2-CA341E204B19}"/>
              </a:ext>
            </a:extLst>
          </p:cNvPr>
          <p:cNvSpPr/>
          <p:nvPr/>
        </p:nvSpPr>
        <p:spPr>
          <a:xfrm>
            <a:off x="5271115" y="3136340"/>
            <a:ext cx="1583871" cy="1590221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Forma libre 7">
            <a:extLst>
              <a:ext uri="{FF2B5EF4-FFF2-40B4-BE49-F238E27FC236}">
                <a16:creationId xmlns:a16="http://schemas.microsoft.com/office/drawing/2014/main" id="{AD384547-00C2-1A48-AFE5-E9B0460565F5}"/>
              </a:ext>
            </a:extLst>
          </p:cNvPr>
          <p:cNvSpPr/>
          <p:nvPr/>
        </p:nvSpPr>
        <p:spPr>
          <a:xfrm rot="6089082">
            <a:off x="1573552" y="1839194"/>
            <a:ext cx="1741714" cy="2744106"/>
          </a:xfrm>
          <a:custGeom>
            <a:avLst/>
            <a:gdLst>
              <a:gd name="connsiteX0" fmla="*/ 14514 w 1741714"/>
              <a:gd name="connsiteY0" fmla="*/ 1611086 h 2744106"/>
              <a:gd name="connsiteX1" fmla="*/ 1741714 w 1741714"/>
              <a:gd name="connsiteY1" fmla="*/ 1611086 h 2744106"/>
              <a:gd name="connsiteX2" fmla="*/ 1741714 w 1741714"/>
              <a:gd name="connsiteY2" fmla="*/ 2744106 h 2744106"/>
              <a:gd name="connsiteX3" fmla="*/ 14514 w 1741714"/>
              <a:gd name="connsiteY3" fmla="*/ 2744106 h 2744106"/>
              <a:gd name="connsiteX4" fmla="*/ 870857 w 1741714"/>
              <a:gd name="connsiteY4" fmla="*/ 0 h 2744106"/>
              <a:gd name="connsiteX5" fmla="*/ 1741714 w 1741714"/>
              <a:gd name="connsiteY5" fmla="*/ 1582057 h 2744106"/>
              <a:gd name="connsiteX6" fmla="*/ 0 w 1741714"/>
              <a:gd name="connsiteY6" fmla="*/ 1582057 h 2744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1714" h="2744106">
                <a:moveTo>
                  <a:pt x="14514" y="1611086"/>
                </a:moveTo>
                <a:lnTo>
                  <a:pt x="1741714" y="1611086"/>
                </a:lnTo>
                <a:lnTo>
                  <a:pt x="1741714" y="2744106"/>
                </a:lnTo>
                <a:lnTo>
                  <a:pt x="14514" y="2744106"/>
                </a:lnTo>
                <a:close/>
                <a:moveTo>
                  <a:pt x="870857" y="0"/>
                </a:moveTo>
                <a:lnTo>
                  <a:pt x="1741714" y="1582057"/>
                </a:lnTo>
                <a:lnTo>
                  <a:pt x="0" y="1582057"/>
                </a:lnTo>
                <a:close/>
              </a:path>
            </a:pathLst>
          </a:cu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2" name="Efecto Ramdom.mp3" descr="Efecto Ramdom.mp3">
            <a:hlinkClick r:id="" action="ppaction://media"/>
            <a:extLst>
              <a:ext uri="{FF2B5EF4-FFF2-40B4-BE49-F238E27FC236}">
                <a16:creationId xmlns:a16="http://schemas.microsoft.com/office/drawing/2014/main" id="{E6B89997-9320-D547-94E1-9D8C6A11A47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89600" y="3525052"/>
            <a:ext cx="812800" cy="812800"/>
          </a:xfrm>
          <a:prstGeom prst="rect">
            <a:avLst/>
          </a:prstGeom>
        </p:spPr>
      </p:pic>
      <p:grpSp>
        <p:nvGrpSpPr>
          <p:cNvPr id="7" name="Boton">
            <a:extLst>
              <a:ext uri="{FF2B5EF4-FFF2-40B4-BE49-F238E27FC236}">
                <a16:creationId xmlns:a16="http://schemas.microsoft.com/office/drawing/2014/main" id="{B93C7401-B69D-C244-A012-4C94AA25DA42}"/>
              </a:ext>
            </a:extLst>
          </p:cNvPr>
          <p:cNvGrpSpPr/>
          <p:nvPr/>
        </p:nvGrpSpPr>
        <p:grpSpPr>
          <a:xfrm>
            <a:off x="9419284" y="1213652"/>
            <a:ext cx="2751946" cy="1762177"/>
            <a:chOff x="9419284" y="711200"/>
            <a:chExt cx="2751946" cy="1762177"/>
          </a:xfrm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9CB2D74E-4A3A-C84F-9CF4-7E8B9725B4CA}"/>
                </a:ext>
              </a:extLst>
            </p:cNvPr>
            <p:cNvSpPr/>
            <p:nvPr/>
          </p:nvSpPr>
          <p:spPr>
            <a:xfrm>
              <a:off x="9913257" y="711200"/>
              <a:ext cx="1764000" cy="17621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5EE7EAF2-F38F-4C4D-B00B-B906BAE0193F}"/>
                </a:ext>
              </a:extLst>
            </p:cNvPr>
            <p:cNvSpPr/>
            <p:nvPr/>
          </p:nvSpPr>
          <p:spPr>
            <a:xfrm>
              <a:off x="10141857" y="938888"/>
              <a:ext cx="1306800" cy="1306800"/>
            </a:xfrm>
            <a:prstGeom prst="ellipse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A2B525E8-8892-D049-A84B-5F7F06B04C9B}"/>
                </a:ext>
              </a:extLst>
            </p:cNvPr>
            <p:cNvSpPr/>
            <p:nvPr/>
          </p:nvSpPr>
          <p:spPr>
            <a:xfrm>
              <a:off x="9419284" y="1130623"/>
              <a:ext cx="275194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2800" b="1" cap="none" spc="0" dirty="0" err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EICHogarDulceHogar Medium" panose="02000603000000000000" pitchFamily="2" charset="0"/>
                  <a:ea typeface="EICHogarDulceHogar Medium" panose="02000603000000000000" pitchFamily="2" charset="0"/>
                </a:rPr>
                <a:t>Click</a:t>
              </a:r>
              <a:r>
                <a:rPr lang="es-ES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 </a:t>
              </a:r>
            </a:p>
          </p:txBody>
        </p:sp>
      </p:grpSp>
      <p:sp>
        <p:nvSpPr>
          <p:cNvPr id="6" name="CuadroTexto 5"/>
          <p:cNvSpPr txBox="1"/>
          <p:nvPr/>
        </p:nvSpPr>
        <p:spPr>
          <a:xfrm>
            <a:off x="167257" y="154767"/>
            <a:ext cx="4702329" cy="1113217"/>
          </a:xfrm>
          <a:prstGeom prst="rect">
            <a:avLst/>
          </a:prstGeom>
          <a:ln w="38100" cmpd="sng">
            <a:solidFill>
              <a:srgbClr val="00BAD2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L" sz="3200" dirty="0">
                <a:latin typeface="Comic Sans MS"/>
                <a:cs typeface="Comic Sans MS"/>
              </a:rPr>
              <a:t>Ruleta de combinacones</a:t>
            </a:r>
          </a:p>
          <a:p>
            <a:pPr algn="ctr"/>
            <a:r>
              <a:rPr lang="es-CL" sz="3200" dirty="0">
                <a:latin typeface="Comic Sans MS"/>
                <a:cs typeface="Comic Sans MS"/>
              </a:rPr>
              <a:t>ce </a:t>
            </a:r>
            <a:r>
              <a:rPr lang="mr-IN" sz="3200" dirty="0">
                <a:latin typeface="Comic Sans MS"/>
                <a:cs typeface="Comic Sans MS"/>
              </a:rPr>
              <a:t>–</a:t>
            </a:r>
            <a:r>
              <a:rPr lang="es-CL" sz="3200" dirty="0">
                <a:latin typeface="Comic Sans MS"/>
                <a:cs typeface="Comic Sans MS"/>
              </a:rPr>
              <a:t> ci </a:t>
            </a:r>
            <a:r>
              <a:rPr lang="mr-IN" sz="3200" dirty="0">
                <a:latin typeface="Comic Sans MS"/>
                <a:cs typeface="Comic Sans MS"/>
              </a:rPr>
              <a:t>–</a:t>
            </a:r>
            <a:r>
              <a:rPr lang="es-CL" sz="3200" dirty="0">
                <a:latin typeface="Comic Sans MS"/>
                <a:cs typeface="Comic Sans MS"/>
              </a:rPr>
              <a:t> que - qui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374357">
            <a:off x="9516340" y="4717522"/>
            <a:ext cx="1251036" cy="188027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95528">
            <a:off x="10883903" y="4582730"/>
            <a:ext cx="1115102" cy="2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0543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384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5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4F2CFFD1-A6FD-8041-9502-4265905D8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2889689"/>
              </p:ext>
            </p:extLst>
          </p:nvPr>
        </p:nvGraphicFramePr>
        <p:xfrm>
          <a:off x="-20770" y="502452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Elipse 4">
            <a:extLst>
              <a:ext uri="{FF2B5EF4-FFF2-40B4-BE49-F238E27FC236}">
                <a16:creationId xmlns:a16="http://schemas.microsoft.com/office/drawing/2014/main" id="{1EE7244B-EF65-5348-88E2-CA341E204B19}"/>
              </a:ext>
            </a:extLst>
          </p:cNvPr>
          <p:cNvSpPr/>
          <p:nvPr/>
        </p:nvSpPr>
        <p:spPr>
          <a:xfrm>
            <a:off x="5271115" y="3136340"/>
            <a:ext cx="1583871" cy="1590221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Forma libre 7">
            <a:extLst>
              <a:ext uri="{FF2B5EF4-FFF2-40B4-BE49-F238E27FC236}">
                <a16:creationId xmlns:a16="http://schemas.microsoft.com/office/drawing/2014/main" id="{AD384547-00C2-1A48-AFE5-E9B0460565F5}"/>
              </a:ext>
            </a:extLst>
          </p:cNvPr>
          <p:cNvSpPr/>
          <p:nvPr/>
        </p:nvSpPr>
        <p:spPr>
          <a:xfrm rot="6089082">
            <a:off x="1573552" y="1839194"/>
            <a:ext cx="1741714" cy="2744106"/>
          </a:xfrm>
          <a:custGeom>
            <a:avLst/>
            <a:gdLst>
              <a:gd name="connsiteX0" fmla="*/ 14514 w 1741714"/>
              <a:gd name="connsiteY0" fmla="*/ 1611086 h 2744106"/>
              <a:gd name="connsiteX1" fmla="*/ 1741714 w 1741714"/>
              <a:gd name="connsiteY1" fmla="*/ 1611086 h 2744106"/>
              <a:gd name="connsiteX2" fmla="*/ 1741714 w 1741714"/>
              <a:gd name="connsiteY2" fmla="*/ 2744106 h 2744106"/>
              <a:gd name="connsiteX3" fmla="*/ 14514 w 1741714"/>
              <a:gd name="connsiteY3" fmla="*/ 2744106 h 2744106"/>
              <a:gd name="connsiteX4" fmla="*/ 870857 w 1741714"/>
              <a:gd name="connsiteY4" fmla="*/ 0 h 2744106"/>
              <a:gd name="connsiteX5" fmla="*/ 1741714 w 1741714"/>
              <a:gd name="connsiteY5" fmla="*/ 1582057 h 2744106"/>
              <a:gd name="connsiteX6" fmla="*/ 0 w 1741714"/>
              <a:gd name="connsiteY6" fmla="*/ 1582057 h 2744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1714" h="2744106">
                <a:moveTo>
                  <a:pt x="14514" y="1611086"/>
                </a:moveTo>
                <a:lnTo>
                  <a:pt x="1741714" y="1611086"/>
                </a:lnTo>
                <a:lnTo>
                  <a:pt x="1741714" y="2744106"/>
                </a:lnTo>
                <a:lnTo>
                  <a:pt x="14514" y="2744106"/>
                </a:lnTo>
                <a:close/>
                <a:moveTo>
                  <a:pt x="870857" y="0"/>
                </a:moveTo>
                <a:lnTo>
                  <a:pt x="1741714" y="1582057"/>
                </a:lnTo>
                <a:lnTo>
                  <a:pt x="0" y="1582057"/>
                </a:lnTo>
                <a:close/>
              </a:path>
            </a:pathLst>
          </a:cu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2" name="Efecto Ramdom.mp3" descr="Efecto Ramdom.mp3">
            <a:hlinkClick r:id="" action="ppaction://media"/>
            <a:extLst>
              <a:ext uri="{FF2B5EF4-FFF2-40B4-BE49-F238E27FC236}">
                <a16:creationId xmlns:a16="http://schemas.microsoft.com/office/drawing/2014/main" id="{E6B89997-9320-D547-94E1-9D8C6A11A47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89600" y="3525052"/>
            <a:ext cx="812800" cy="812800"/>
          </a:xfrm>
          <a:prstGeom prst="rect">
            <a:avLst/>
          </a:prstGeom>
        </p:spPr>
      </p:pic>
      <p:grpSp>
        <p:nvGrpSpPr>
          <p:cNvPr id="7" name="Boton">
            <a:extLst>
              <a:ext uri="{FF2B5EF4-FFF2-40B4-BE49-F238E27FC236}">
                <a16:creationId xmlns:a16="http://schemas.microsoft.com/office/drawing/2014/main" id="{B93C7401-B69D-C244-A012-4C94AA25DA42}"/>
              </a:ext>
            </a:extLst>
          </p:cNvPr>
          <p:cNvGrpSpPr/>
          <p:nvPr/>
        </p:nvGrpSpPr>
        <p:grpSpPr>
          <a:xfrm>
            <a:off x="9419284" y="1213652"/>
            <a:ext cx="2751946" cy="1762177"/>
            <a:chOff x="9419284" y="711200"/>
            <a:chExt cx="2751946" cy="1762177"/>
          </a:xfrm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9CB2D74E-4A3A-C84F-9CF4-7E8B9725B4CA}"/>
                </a:ext>
              </a:extLst>
            </p:cNvPr>
            <p:cNvSpPr/>
            <p:nvPr/>
          </p:nvSpPr>
          <p:spPr>
            <a:xfrm>
              <a:off x="9913257" y="711200"/>
              <a:ext cx="1764000" cy="17621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5EE7EAF2-F38F-4C4D-B00B-B906BAE0193F}"/>
                </a:ext>
              </a:extLst>
            </p:cNvPr>
            <p:cNvSpPr/>
            <p:nvPr/>
          </p:nvSpPr>
          <p:spPr>
            <a:xfrm>
              <a:off x="10141857" y="938888"/>
              <a:ext cx="1306800" cy="1306800"/>
            </a:xfrm>
            <a:prstGeom prst="ellipse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A2B525E8-8892-D049-A84B-5F7F06B04C9B}"/>
                </a:ext>
              </a:extLst>
            </p:cNvPr>
            <p:cNvSpPr/>
            <p:nvPr/>
          </p:nvSpPr>
          <p:spPr>
            <a:xfrm>
              <a:off x="9419284" y="1130623"/>
              <a:ext cx="275194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2800" b="1" cap="none" spc="0" dirty="0" err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EICHogarDulceHogar Medium" panose="02000603000000000000" pitchFamily="2" charset="0"/>
                  <a:ea typeface="EICHogarDulceHogar Medium" panose="02000603000000000000" pitchFamily="2" charset="0"/>
                </a:rPr>
                <a:t>Click</a:t>
              </a:r>
              <a:r>
                <a:rPr lang="es-ES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 </a:t>
              </a:r>
            </a:p>
          </p:txBody>
        </p:sp>
      </p:grpSp>
      <p:sp>
        <p:nvSpPr>
          <p:cNvPr id="6" name="CuadroTexto 5"/>
          <p:cNvSpPr txBox="1"/>
          <p:nvPr/>
        </p:nvSpPr>
        <p:spPr>
          <a:xfrm>
            <a:off x="135105" y="126853"/>
            <a:ext cx="5241138" cy="1077218"/>
          </a:xfrm>
          <a:prstGeom prst="rect">
            <a:avLst/>
          </a:prstGeom>
          <a:ln w="28575" cmpd="sng">
            <a:solidFill>
              <a:srgbClr val="BB005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L" sz="3200" dirty="0">
                <a:latin typeface="Comic Sans MS"/>
                <a:cs typeface="Comic Sans MS"/>
              </a:rPr>
              <a:t>Ruleta de combinacones</a:t>
            </a:r>
          </a:p>
          <a:p>
            <a:pPr algn="ctr"/>
            <a:r>
              <a:rPr lang="es-CL" sz="3200" dirty="0">
                <a:latin typeface="Comic Sans MS"/>
                <a:cs typeface="Comic Sans MS"/>
              </a:rPr>
              <a:t>g</a:t>
            </a:r>
            <a:r>
              <a:rPr lang="es-ES_tradnl" sz="3200" dirty="0">
                <a:latin typeface="Comic Sans MS"/>
                <a:cs typeface="Comic Sans MS"/>
              </a:rPr>
              <a:t>e </a:t>
            </a:r>
            <a:r>
              <a:rPr lang="mr-IN" sz="3200" dirty="0">
                <a:latin typeface="Comic Sans MS"/>
                <a:cs typeface="Comic Sans MS"/>
              </a:rPr>
              <a:t>–</a:t>
            </a:r>
            <a:r>
              <a:rPr lang="es-ES_tradnl" sz="3200" dirty="0">
                <a:latin typeface="Comic Sans MS"/>
                <a:cs typeface="Comic Sans MS"/>
              </a:rPr>
              <a:t> </a:t>
            </a:r>
            <a:r>
              <a:rPr lang="es-ES_tradnl" sz="3200" dirty="0" err="1">
                <a:latin typeface="Comic Sans MS"/>
                <a:cs typeface="Comic Sans MS"/>
              </a:rPr>
              <a:t>gi</a:t>
            </a:r>
            <a:r>
              <a:rPr lang="es-ES_tradnl" sz="3200" dirty="0">
                <a:latin typeface="Comic Sans MS"/>
                <a:cs typeface="Comic Sans MS"/>
              </a:rPr>
              <a:t> </a:t>
            </a:r>
            <a:r>
              <a:rPr lang="mr-IN" sz="3200" dirty="0">
                <a:latin typeface="Comic Sans MS"/>
                <a:cs typeface="Comic Sans MS"/>
              </a:rPr>
              <a:t>–</a:t>
            </a:r>
            <a:r>
              <a:rPr lang="es-ES_tradnl" sz="3200" dirty="0" err="1">
                <a:latin typeface="Comic Sans MS"/>
                <a:cs typeface="Comic Sans MS"/>
              </a:rPr>
              <a:t>gue</a:t>
            </a:r>
            <a:r>
              <a:rPr lang="es-ES_tradnl" sz="3200" dirty="0">
                <a:latin typeface="Comic Sans MS"/>
                <a:cs typeface="Comic Sans MS"/>
              </a:rPr>
              <a:t> </a:t>
            </a:r>
            <a:r>
              <a:rPr lang="mr-IN" sz="3200" dirty="0">
                <a:latin typeface="Comic Sans MS"/>
                <a:cs typeface="Comic Sans MS"/>
              </a:rPr>
              <a:t>–</a:t>
            </a:r>
            <a:r>
              <a:rPr lang="es-ES_tradnl" sz="3200" dirty="0" err="1">
                <a:latin typeface="Comic Sans MS"/>
                <a:cs typeface="Comic Sans MS"/>
              </a:rPr>
              <a:t>gui</a:t>
            </a:r>
            <a:r>
              <a:rPr lang="es-ES_tradnl" sz="3200" dirty="0">
                <a:latin typeface="Comic Sans MS"/>
                <a:cs typeface="Comic Sans MS"/>
              </a:rPr>
              <a:t> </a:t>
            </a:r>
            <a:r>
              <a:rPr lang="mr-IN" sz="3200" dirty="0">
                <a:latin typeface="Comic Sans MS"/>
                <a:cs typeface="Comic Sans MS"/>
              </a:rPr>
              <a:t>–</a:t>
            </a:r>
            <a:r>
              <a:rPr lang="es-ES_tradnl" sz="3200" dirty="0">
                <a:latin typeface="Comic Sans MS"/>
                <a:cs typeface="Comic Sans MS"/>
              </a:rPr>
              <a:t> </a:t>
            </a:r>
            <a:r>
              <a:rPr lang="es-ES_tradnl" sz="3200" dirty="0" err="1">
                <a:latin typeface="Comic Sans MS"/>
                <a:cs typeface="Comic Sans MS"/>
              </a:rPr>
              <a:t>güe</a:t>
            </a:r>
            <a:r>
              <a:rPr lang="es-ES_tradnl" sz="3200" dirty="0">
                <a:latin typeface="Comic Sans MS"/>
                <a:cs typeface="Comic Sans MS"/>
              </a:rPr>
              <a:t> - </a:t>
            </a:r>
            <a:r>
              <a:rPr lang="es-ES_tradnl" sz="3200" dirty="0" err="1">
                <a:latin typeface="Comic Sans MS"/>
                <a:cs typeface="Comic Sans MS"/>
              </a:rPr>
              <a:t>güi</a:t>
            </a:r>
            <a:endParaRPr lang="es-CL" sz="3200" dirty="0">
              <a:latin typeface="Comic Sans MS"/>
              <a:cs typeface="Comic Sans MS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959863">
            <a:off x="306334" y="4647636"/>
            <a:ext cx="1240200" cy="190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994689">
            <a:off x="9690180" y="4316924"/>
            <a:ext cx="1180575" cy="19080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29009">
            <a:off x="11093888" y="4769665"/>
            <a:ext cx="709538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7448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387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5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4F2CFFD1-A6FD-8041-9502-4265905D8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0304336"/>
              </p:ext>
            </p:extLst>
          </p:nvPr>
        </p:nvGraphicFramePr>
        <p:xfrm>
          <a:off x="-20770" y="502452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Elipse 4">
            <a:extLst>
              <a:ext uri="{FF2B5EF4-FFF2-40B4-BE49-F238E27FC236}">
                <a16:creationId xmlns:a16="http://schemas.microsoft.com/office/drawing/2014/main" id="{1EE7244B-EF65-5348-88E2-CA341E204B19}"/>
              </a:ext>
            </a:extLst>
          </p:cNvPr>
          <p:cNvSpPr/>
          <p:nvPr/>
        </p:nvSpPr>
        <p:spPr>
          <a:xfrm>
            <a:off x="5271115" y="3136340"/>
            <a:ext cx="1583871" cy="1590221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Forma libre 7">
            <a:extLst>
              <a:ext uri="{FF2B5EF4-FFF2-40B4-BE49-F238E27FC236}">
                <a16:creationId xmlns:a16="http://schemas.microsoft.com/office/drawing/2014/main" id="{AD384547-00C2-1A48-AFE5-E9B0460565F5}"/>
              </a:ext>
            </a:extLst>
          </p:cNvPr>
          <p:cNvSpPr/>
          <p:nvPr/>
        </p:nvSpPr>
        <p:spPr>
          <a:xfrm rot="6089082">
            <a:off x="1573552" y="1839194"/>
            <a:ext cx="1741714" cy="2744106"/>
          </a:xfrm>
          <a:custGeom>
            <a:avLst/>
            <a:gdLst>
              <a:gd name="connsiteX0" fmla="*/ 14514 w 1741714"/>
              <a:gd name="connsiteY0" fmla="*/ 1611086 h 2744106"/>
              <a:gd name="connsiteX1" fmla="*/ 1741714 w 1741714"/>
              <a:gd name="connsiteY1" fmla="*/ 1611086 h 2744106"/>
              <a:gd name="connsiteX2" fmla="*/ 1741714 w 1741714"/>
              <a:gd name="connsiteY2" fmla="*/ 2744106 h 2744106"/>
              <a:gd name="connsiteX3" fmla="*/ 14514 w 1741714"/>
              <a:gd name="connsiteY3" fmla="*/ 2744106 h 2744106"/>
              <a:gd name="connsiteX4" fmla="*/ 870857 w 1741714"/>
              <a:gd name="connsiteY4" fmla="*/ 0 h 2744106"/>
              <a:gd name="connsiteX5" fmla="*/ 1741714 w 1741714"/>
              <a:gd name="connsiteY5" fmla="*/ 1582057 h 2744106"/>
              <a:gd name="connsiteX6" fmla="*/ 0 w 1741714"/>
              <a:gd name="connsiteY6" fmla="*/ 1582057 h 2744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1714" h="2744106">
                <a:moveTo>
                  <a:pt x="14514" y="1611086"/>
                </a:moveTo>
                <a:lnTo>
                  <a:pt x="1741714" y="1611086"/>
                </a:lnTo>
                <a:lnTo>
                  <a:pt x="1741714" y="2744106"/>
                </a:lnTo>
                <a:lnTo>
                  <a:pt x="14514" y="2744106"/>
                </a:lnTo>
                <a:close/>
                <a:moveTo>
                  <a:pt x="870857" y="0"/>
                </a:moveTo>
                <a:lnTo>
                  <a:pt x="1741714" y="1582057"/>
                </a:lnTo>
                <a:lnTo>
                  <a:pt x="0" y="1582057"/>
                </a:lnTo>
                <a:close/>
              </a:path>
            </a:pathLst>
          </a:cu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2" name="Efecto Ramdom.mp3" descr="Efecto Ramdom.mp3">
            <a:hlinkClick r:id="" action="ppaction://media"/>
            <a:extLst>
              <a:ext uri="{FF2B5EF4-FFF2-40B4-BE49-F238E27FC236}">
                <a16:creationId xmlns:a16="http://schemas.microsoft.com/office/drawing/2014/main" id="{E6B89997-9320-D547-94E1-9D8C6A11A47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89600" y="3525052"/>
            <a:ext cx="812800" cy="812800"/>
          </a:xfrm>
          <a:prstGeom prst="rect">
            <a:avLst/>
          </a:prstGeom>
        </p:spPr>
      </p:pic>
      <p:grpSp>
        <p:nvGrpSpPr>
          <p:cNvPr id="7" name="Boton">
            <a:extLst>
              <a:ext uri="{FF2B5EF4-FFF2-40B4-BE49-F238E27FC236}">
                <a16:creationId xmlns:a16="http://schemas.microsoft.com/office/drawing/2014/main" id="{B93C7401-B69D-C244-A012-4C94AA25DA42}"/>
              </a:ext>
            </a:extLst>
          </p:cNvPr>
          <p:cNvGrpSpPr/>
          <p:nvPr/>
        </p:nvGrpSpPr>
        <p:grpSpPr>
          <a:xfrm>
            <a:off x="9419284" y="1213652"/>
            <a:ext cx="2751946" cy="1762177"/>
            <a:chOff x="9419284" y="711200"/>
            <a:chExt cx="2751946" cy="1762177"/>
          </a:xfrm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9CB2D74E-4A3A-C84F-9CF4-7E8B9725B4CA}"/>
                </a:ext>
              </a:extLst>
            </p:cNvPr>
            <p:cNvSpPr/>
            <p:nvPr/>
          </p:nvSpPr>
          <p:spPr>
            <a:xfrm>
              <a:off x="9913257" y="711200"/>
              <a:ext cx="1764000" cy="17621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5EE7EAF2-F38F-4C4D-B00B-B906BAE0193F}"/>
                </a:ext>
              </a:extLst>
            </p:cNvPr>
            <p:cNvSpPr/>
            <p:nvPr/>
          </p:nvSpPr>
          <p:spPr>
            <a:xfrm>
              <a:off x="10141857" y="938888"/>
              <a:ext cx="1306800" cy="1306800"/>
            </a:xfrm>
            <a:prstGeom prst="ellipse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A2B525E8-8892-D049-A84B-5F7F06B04C9B}"/>
                </a:ext>
              </a:extLst>
            </p:cNvPr>
            <p:cNvSpPr/>
            <p:nvPr/>
          </p:nvSpPr>
          <p:spPr>
            <a:xfrm>
              <a:off x="9419284" y="1130623"/>
              <a:ext cx="275194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2800" b="1" cap="none" spc="0" dirty="0" err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EICHogarDulceHogar Medium" panose="02000603000000000000" pitchFamily="2" charset="0"/>
                  <a:ea typeface="EICHogarDulceHogar Medium" panose="02000603000000000000" pitchFamily="2" charset="0"/>
                </a:rPr>
                <a:t>Click</a:t>
              </a:r>
              <a:r>
                <a:rPr lang="es-ES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 </a:t>
              </a:r>
            </a:p>
          </p:txBody>
        </p:sp>
      </p:grpSp>
      <p:sp>
        <p:nvSpPr>
          <p:cNvPr id="6" name="CuadroTexto 5"/>
          <p:cNvSpPr txBox="1"/>
          <p:nvPr/>
        </p:nvSpPr>
        <p:spPr>
          <a:xfrm>
            <a:off x="167257" y="154767"/>
            <a:ext cx="4702329" cy="1113217"/>
          </a:xfrm>
          <a:prstGeom prst="rect">
            <a:avLst/>
          </a:prstGeom>
          <a:ln w="28575" cmpd="sng">
            <a:solidFill>
              <a:schemeClr val="accent4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L" sz="3200" dirty="0">
                <a:latin typeface="Comic Sans MS"/>
                <a:cs typeface="Comic Sans MS"/>
              </a:rPr>
              <a:t>Ruleta de combinacones</a:t>
            </a:r>
          </a:p>
          <a:p>
            <a:pPr algn="ctr"/>
            <a:r>
              <a:rPr lang="es-CL" sz="3200" dirty="0">
                <a:latin typeface="Comic Sans MS"/>
                <a:cs typeface="Comic Sans MS"/>
              </a:rPr>
              <a:t>r</a:t>
            </a:r>
            <a:r>
              <a:rPr lang="es-ES_tradnl" sz="3200" dirty="0">
                <a:latin typeface="Comic Sans MS"/>
                <a:cs typeface="Comic Sans MS"/>
              </a:rPr>
              <a:t> - </a:t>
            </a:r>
            <a:r>
              <a:rPr lang="es-ES_tradnl" sz="3200" dirty="0" err="1">
                <a:latin typeface="Comic Sans MS"/>
                <a:cs typeface="Comic Sans MS"/>
              </a:rPr>
              <a:t>rr</a:t>
            </a:r>
            <a:endParaRPr lang="es-CL" sz="3200" dirty="0">
              <a:latin typeface="Comic Sans MS"/>
              <a:cs typeface="Comic Sans MS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060707">
            <a:off x="10141857" y="4272581"/>
            <a:ext cx="139725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7448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384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5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u="sng" dirty="0">
                <a:solidFill>
                  <a:srgbClr val="609D20"/>
                </a:solidFill>
                <a:latin typeface="Comic Sans MS"/>
                <a:cs typeface="Comic Sans MS"/>
              </a:rPr>
              <a:t>Para terminar: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70518" y="1825625"/>
            <a:ext cx="9783282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s-CL" sz="2400" dirty="0">
                <a:latin typeface="Comic Sans MS"/>
                <a:cs typeface="Comic Sans MS"/>
              </a:rPr>
              <a:t>Lee la siguiente oración :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CL" sz="2400" dirty="0">
                <a:latin typeface="Comic Sans MS"/>
                <a:cs typeface="Comic Sans MS"/>
              </a:rPr>
              <a:t>“</a:t>
            </a:r>
            <a:r>
              <a:rPr lang="es-CL" sz="2400" dirty="0" err="1">
                <a:latin typeface="Comic Sans MS"/>
                <a:cs typeface="Comic Sans MS"/>
              </a:rPr>
              <a:t>Migel</a:t>
            </a:r>
            <a:r>
              <a:rPr lang="es-CL" sz="2400" dirty="0">
                <a:latin typeface="Comic Sans MS"/>
                <a:cs typeface="Comic Sans MS"/>
              </a:rPr>
              <a:t> cierre mucho a su pero”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CL" sz="2400" dirty="0">
              <a:latin typeface="Comic Sans MS"/>
              <a:cs typeface="Comic Sans MS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s-CL" sz="2400" dirty="0">
                <a:latin typeface="Comic Sans MS"/>
                <a:cs typeface="Comic Sans MS"/>
              </a:rPr>
              <a:t>¿ Está bien escrita?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s-CL" sz="2400" dirty="0">
                <a:latin typeface="Comic Sans MS"/>
                <a:cs typeface="Comic Sans MS"/>
              </a:rPr>
              <a:t>¿Se entiende el mensaje?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s-CL" sz="2400">
                <a:latin typeface="Comic Sans MS"/>
                <a:cs typeface="Comic Sans MS"/>
              </a:rPr>
              <a:t> </a:t>
            </a:r>
            <a:r>
              <a:rPr lang="es-CL" sz="2400" dirty="0">
                <a:latin typeface="Comic Sans MS"/>
                <a:cs typeface="Comic Sans MS"/>
              </a:rPr>
              <a:t>Y</a:t>
            </a:r>
            <a:r>
              <a:rPr lang="es-CL" sz="2400">
                <a:latin typeface="Comic Sans MS"/>
                <a:cs typeface="Comic Sans MS"/>
              </a:rPr>
              <a:t>o </a:t>
            </a:r>
            <a:r>
              <a:rPr lang="es-CL" sz="2400" dirty="0">
                <a:latin typeface="Comic Sans MS"/>
                <a:cs typeface="Comic Sans MS"/>
              </a:rPr>
              <a:t>solía pensar …. Ahora pienso…. </a:t>
            </a:r>
          </a:p>
        </p:txBody>
      </p:sp>
    </p:spTree>
    <p:extLst>
      <p:ext uri="{BB962C8B-B14F-4D97-AF65-F5344CB8AC3E}">
        <p14:creationId xmlns:p14="http://schemas.microsoft.com/office/powerpoint/2010/main" val="563089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157</Words>
  <Application>Microsoft Office PowerPoint</Application>
  <PresentationFormat>Panorámica</PresentationFormat>
  <Paragraphs>54</Paragraphs>
  <Slides>6</Slides>
  <Notes>0</Notes>
  <HiddenSlides>0</HiddenSlides>
  <MMClips>3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EICHogarDulceHogar Medium</vt:lpstr>
      <vt:lpstr>Wingdings</vt:lpstr>
      <vt:lpstr>Tema de Office</vt:lpstr>
      <vt:lpstr>Ruleta de combinaciones</vt:lpstr>
      <vt:lpstr>Instrucciones</vt:lpstr>
      <vt:lpstr>Presentación de PowerPoint</vt:lpstr>
      <vt:lpstr>Presentación de PowerPoint</vt:lpstr>
      <vt:lpstr>Presentación de PowerPoint</vt:lpstr>
      <vt:lpstr>Para terminar: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Formato Ruleta</dc:title>
  <dc:subject/>
  <dc:creator>Creando Aprendo</dc:creator>
  <cp:keywords/>
  <dc:description/>
  <cp:lastModifiedBy>Tomas Velasco Weber</cp:lastModifiedBy>
  <cp:revision>36</cp:revision>
  <dcterms:created xsi:type="dcterms:W3CDTF">2020-05-16T19:09:14Z</dcterms:created>
  <dcterms:modified xsi:type="dcterms:W3CDTF">2020-06-10T19:45:27Z</dcterms:modified>
  <cp:category/>
</cp:coreProperties>
</file>