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1EC3-A69D-4823-956D-C3E53933F780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98A6E-755D-4104-A0A8-858F40E403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94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8A6E-755D-4104-A0A8-858F40E403D0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93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090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06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69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19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3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52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40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129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21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27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522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59C1-AF05-49B0-859B-F8F481443066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F1E13-F855-4824-82DE-AAC9425F7E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0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gsSD1am9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2008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" y="39300"/>
            <a:ext cx="896099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8886" y="38610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L" sz="2000" b="1" dirty="0" smtClean="0"/>
              <a:t>Objetivo de la clase</a:t>
            </a:r>
            <a:r>
              <a:rPr lang="es-CL" sz="2000" dirty="0" smtClean="0"/>
              <a:t>:</a:t>
            </a:r>
          </a:p>
          <a:p>
            <a:pPr marL="0" indent="0">
              <a:buNone/>
            </a:pPr>
            <a:r>
              <a:rPr lang="es-ES" sz="2000" dirty="0" smtClean="0"/>
              <a:t>Reconocer </a:t>
            </a:r>
            <a:r>
              <a:rPr lang="es-ES" sz="2000" b="1" dirty="0" smtClean="0"/>
              <a:t>longitudes </a:t>
            </a:r>
            <a:r>
              <a:rPr lang="es-ES" sz="2000" dirty="0" smtClean="0"/>
              <a:t>en un planisferio, utilizando </a:t>
            </a:r>
            <a:r>
              <a:rPr lang="es-ES" sz="2000" b="1" dirty="0" smtClean="0"/>
              <a:t>meridianos </a:t>
            </a:r>
            <a:r>
              <a:rPr lang="es-ES" sz="2000" dirty="0" smtClean="0"/>
              <a:t>como referencia  reconociendo la </a:t>
            </a:r>
            <a:r>
              <a:rPr lang="es-ES" sz="2000" b="1" dirty="0" smtClean="0"/>
              <a:t>importancia</a:t>
            </a:r>
            <a:r>
              <a:rPr lang="es-ES" sz="2000" dirty="0" smtClean="0"/>
              <a:t> para la </a:t>
            </a:r>
            <a:r>
              <a:rPr lang="es-ES" sz="2000" b="1" dirty="0" smtClean="0"/>
              <a:t>ubicación espacial en nuestro planeta</a:t>
            </a:r>
            <a:r>
              <a:rPr lang="es-ES" sz="2000" dirty="0" smtClean="0"/>
              <a:t>. </a:t>
            </a:r>
            <a:endParaRPr lang="es-CL" sz="2000" dirty="0" smtClean="0"/>
          </a:p>
          <a:p>
            <a:pPr marL="0" indent="0">
              <a:buNone/>
            </a:pPr>
            <a:endParaRPr lang="es-CL" sz="2000" b="1" dirty="0"/>
          </a:p>
          <a:p>
            <a:pPr marL="0" indent="0">
              <a:buNone/>
            </a:pPr>
            <a:r>
              <a:rPr lang="es-CL" sz="2000" b="1" dirty="0" smtClean="0"/>
              <a:t>Habilidad de la asignatura:</a:t>
            </a: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Ubicación espacial</a:t>
            </a:r>
            <a:endParaRPr lang="es-C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6" y="36240"/>
            <a:ext cx="81369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RECORDEMOS: </a:t>
            </a:r>
            <a:br>
              <a:rPr lang="es-CL" dirty="0" smtClean="0"/>
            </a:br>
            <a:r>
              <a:rPr lang="es-CL" sz="2200" dirty="0" smtClean="0"/>
              <a:t>En la </a:t>
            </a:r>
            <a:r>
              <a:rPr lang="es-CL" sz="2200" b="1" dirty="0" smtClean="0"/>
              <a:t>guía anterior </a:t>
            </a:r>
            <a:r>
              <a:rPr lang="es-CL" sz="2200" dirty="0" smtClean="0"/>
              <a:t>hablamos de los </a:t>
            </a:r>
            <a:r>
              <a:rPr lang="es-CL" sz="2200" b="1" dirty="0" smtClean="0"/>
              <a:t>paralelos y meridianos </a:t>
            </a:r>
            <a:r>
              <a:rPr lang="es-CL" sz="2200" dirty="0" smtClean="0"/>
              <a:t>y aprendimos un concepto nuevo, </a:t>
            </a:r>
            <a:r>
              <a:rPr lang="es-CL" sz="2200" b="1" dirty="0" smtClean="0"/>
              <a:t>la Latitud </a:t>
            </a:r>
            <a:r>
              <a:rPr lang="es-CL" sz="2200" dirty="0" smtClean="0"/>
              <a:t>y para eso te invitamos a ver un </a:t>
            </a:r>
            <a:r>
              <a:rPr lang="es-CL" sz="2200" b="1" dirty="0" smtClean="0"/>
              <a:t>video</a:t>
            </a:r>
            <a:r>
              <a:rPr lang="es-CL" sz="2200" dirty="0" smtClean="0"/>
              <a:t> que queremos  lo </a:t>
            </a:r>
            <a:r>
              <a:rPr lang="es-CL" sz="2200" b="1" dirty="0" smtClean="0"/>
              <a:t>recuerdes</a:t>
            </a:r>
            <a:r>
              <a:rPr lang="es-CL" sz="2200" dirty="0" smtClean="0"/>
              <a:t>, para eso </a:t>
            </a:r>
            <a:r>
              <a:rPr lang="es-CL" sz="2200" b="1" dirty="0" smtClean="0"/>
              <a:t>ingresa</a:t>
            </a:r>
            <a:r>
              <a:rPr lang="es-CL" sz="2200" dirty="0" smtClean="0"/>
              <a:t> nuevamente al siguiente </a:t>
            </a:r>
            <a:r>
              <a:rPr lang="es-CL" sz="2200" b="1" dirty="0" smtClean="0"/>
              <a:t>link</a:t>
            </a:r>
            <a:r>
              <a:rPr lang="es-CL" sz="2200" dirty="0" smtClean="0"/>
              <a:t> (solo hasta el minuto 5:39), puedes ir </a:t>
            </a:r>
            <a:r>
              <a:rPr lang="es-CL" sz="2200" b="1" dirty="0" smtClean="0"/>
              <a:t>registrando en tu cuaderno </a:t>
            </a:r>
            <a:r>
              <a:rPr lang="es-CL" sz="2200" dirty="0" smtClean="0"/>
              <a:t>o en las hojas que hayas destinado para nuestra asignatura,</a:t>
            </a:r>
            <a:r>
              <a:rPr lang="es-CL" sz="2200" b="1" dirty="0" smtClean="0"/>
              <a:t> </a:t>
            </a:r>
            <a:r>
              <a:rPr lang="es-CL" sz="2200" dirty="0" smtClean="0"/>
              <a:t>lo que te parezca </a:t>
            </a:r>
            <a:r>
              <a:rPr lang="es-CL" sz="2200" b="1" dirty="0" smtClean="0"/>
              <a:t>más</a:t>
            </a:r>
            <a:r>
              <a:rPr lang="es-CL" sz="2200" dirty="0" smtClean="0"/>
              <a:t> </a:t>
            </a:r>
            <a:r>
              <a:rPr lang="es-CL" sz="2200" b="1" dirty="0" smtClean="0"/>
              <a:t>interesante</a:t>
            </a:r>
            <a:r>
              <a:rPr lang="es-CL" sz="2200" dirty="0" smtClean="0"/>
              <a:t> para poder </a:t>
            </a:r>
            <a:r>
              <a:rPr lang="es-CL" sz="2200" b="1" dirty="0" smtClean="0"/>
              <a:t>compartirlo</a:t>
            </a:r>
            <a:r>
              <a:rPr lang="es-CL" sz="2200" dirty="0" smtClean="0"/>
              <a:t> una vez que nos encontremos.</a:t>
            </a:r>
            <a:endParaRPr lang="es-CL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es-ES" u="sng" dirty="0">
                <a:hlinkClick r:id="rId3"/>
              </a:rPr>
              <a:t>https://www.youtube.com/watch?v=MmgsSD1am9w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952328" cy="24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MERIDIANOS Y LONGITUD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Ahora que ya </a:t>
            </a:r>
            <a:r>
              <a:rPr lang="es-CL" dirty="0" smtClean="0"/>
              <a:t>conociste </a:t>
            </a:r>
            <a:r>
              <a:rPr lang="es-CL" dirty="0"/>
              <a:t>los </a:t>
            </a:r>
            <a:r>
              <a:rPr lang="es-CL" dirty="0" smtClean="0"/>
              <a:t>paralelos y la latitud, conoceremos otro concepto importante para ubicar lugares en el planeta: la </a:t>
            </a:r>
            <a:r>
              <a:rPr lang="es-CL" b="1" dirty="0" smtClean="0"/>
              <a:t>LONGITUD.</a:t>
            </a:r>
          </a:p>
          <a:p>
            <a:pPr marL="0" indent="0">
              <a:buNone/>
            </a:pPr>
            <a:endParaRPr lang="es-CL" b="1" dirty="0" smtClean="0"/>
          </a:p>
          <a:p>
            <a:r>
              <a:rPr lang="es-CL" b="1" dirty="0" smtClean="0"/>
              <a:t>La longitud </a:t>
            </a:r>
            <a:r>
              <a:rPr lang="es-CL" dirty="0"/>
              <a:t>te </a:t>
            </a:r>
            <a:r>
              <a:rPr lang="es-CL" b="1" dirty="0"/>
              <a:t>permite saber</a:t>
            </a:r>
            <a:r>
              <a:rPr lang="es-CL" dirty="0"/>
              <a:t> </a:t>
            </a:r>
            <a:r>
              <a:rPr lang="es-CL" b="1" dirty="0"/>
              <a:t>si un punto</a:t>
            </a:r>
            <a:r>
              <a:rPr lang="es-CL" dirty="0"/>
              <a:t> de la </a:t>
            </a:r>
            <a:r>
              <a:rPr lang="es-CL" b="1" dirty="0"/>
              <a:t>superficie terrestre</a:t>
            </a:r>
            <a:r>
              <a:rPr lang="es-CL" dirty="0"/>
              <a:t> está </a:t>
            </a:r>
            <a:r>
              <a:rPr lang="es-CL" b="1" dirty="0"/>
              <a:t>hacia el </a:t>
            </a:r>
            <a:r>
              <a:rPr lang="es-CL" b="1" dirty="0" smtClean="0"/>
              <a:t>este o hacia el oeste,</a:t>
            </a:r>
            <a:r>
              <a:rPr lang="es-CL" dirty="0" smtClean="0"/>
              <a:t> </a:t>
            </a:r>
            <a:r>
              <a:rPr lang="es-CL" dirty="0"/>
              <a:t>teniendo como </a:t>
            </a:r>
            <a:r>
              <a:rPr lang="es-CL" b="1" dirty="0"/>
              <a:t>referencia</a:t>
            </a:r>
            <a:r>
              <a:rPr lang="es-CL" dirty="0"/>
              <a:t> el </a:t>
            </a:r>
            <a:r>
              <a:rPr lang="es-CL" b="1" dirty="0" smtClean="0"/>
              <a:t>meridiano principal </a:t>
            </a:r>
            <a:r>
              <a:rPr lang="es-CL" dirty="0"/>
              <a:t>que es </a:t>
            </a:r>
            <a:r>
              <a:rPr lang="es-CL" dirty="0" smtClean="0"/>
              <a:t>el de </a:t>
            </a:r>
            <a:r>
              <a:rPr lang="es-CL" b="1" dirty="0" smtClean="0"/>
              <a:t>Greenwich</a:t>
            </a:r>
            <a:r>
              <a:rPr lang="es-CL" dirty="0" smtClean="0"/>
              <a:t>.</a:t>
            </a:r>
          </a:p>
          <a:p>
            <a:endParaRPr lang="es-CL" b="1" dirty="0"/>
          </a:p>
          <a:p>
            <a:r>
              <a:rPr lang="es-CL" dirty="0"/>
              <a:t>La </a:t>
            </a:r>
            <a:r>
              <a:rPr lang="es-CL" b="1" dirty="0" smtClean="0"/>
              <a:t>longitud </a:t>
            </a:r>
            <a:r>
              <a:rPr lang="es-CL" dirty="0"/>
              <a:t>puede</a:t>
            </a:r>
            <a:r>
              <a:rPr lang="es-CL" b="1" dirty="0"/>
              <a:t> </a:t>
            </a:r>
            <a:r>
              <a:rPr lang="es-CL" dirty="0"/>
              <a:t>ser</a:t>
            </a:r>
            <a:r>
              <a:rPr lang="es-CL" b="1" dirty="0"/>
              <a:t> </a:t>
            </a:r>
            <a:r>
              <a:rPr lang="es-CL" b="1" dirty="0" smtClean="0"/>
              <a:t>este u oeste </a:t>
            </a:r>
            <a:r>
              <a:rPr lang="es-CL" dirty="0" smtClean="0"/>
              <a:t>dependiendo </a:t>
            </a:r>
            <a:r>
              <a:rPr lang="es-CL" dirty="0"/>
              <a:t>del </a:t>
            </a:r>
            <a:r>
              <a:rPr lang="es-CL" b="1" dirty="0"/>
              <a:t>hemisferio</a:t>
            </a:r>
            <a:r>
              <a:rPr lang="es-CL" dirty="0"/>
              <a:t> en que se </a:t>
            </a:r>
            <a:r>
              <a:rPr lang="es-CL" b="1" dirty="0"/>
              <a:t>encuentre</a:t>
            </a:r>
            <a:r>
              <a:rPr lang="es-CL" dirty="0"/>
              <a:t> el lugar que quiero ubicar</a:t>
            </a:r>
            <a:r>
              <a:rPr lang="es-ES" dirty="0"/>
              <a:t>. Si se encuentra </a:t>
            </a:r>
            <a:r>
              <a:rPr lang="es-ES" b="1" dirty="0"/>
              <a:t>justo en </a:t>
            </a:r>
            <a:r>
              <a:rPr lang="es-ES" b="1" dirty="0" smtClean="0"/>
              <a:t>el meridiano de Greenwich  </a:t>
            </a:r>
            <a:r>
              <a:rPr lang="es-ES" dirty="0" smtClean="0"/>
              <a:t>su </a:t>
            </a:r>
            <a:r>
              <a:rPr lang="es-ES" b="1" dirty="0" smtClean="0"/>
              <a:t>longitud será </a:t>
            </a:r>
            <a:r>
              <a:rPr lang="es-ES" b="1" dirty="0"/>
              <a:t>de 0º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endParaRPr lang="es-CL" dirty="0"/>
          </a:p>
          <a:p>
            <a:r>
              <a:rPr lang="es-ES" dirty="0"/>
              <a:t>La </a:t>
            </a:r>
            <a:r>
              <a:rPr lang="es-ES" b="1" dirty="0"/>
              <a:t>mayor </a:t>
            </a:r>
            <a:r>
              <a:rPr lang="es-ES" b="1" dirty="0" smtClean="0"/>
              <a:t>longitud </a:t>
            </a:r>
            <a:r>
              <a:rPr lang="es-ES" dirty="0" smtClean="0"/>
              <a:t>que </a:t>
            </a:r>
            <a:r>
              <a:rPr lang="es-ES" dirty="0"/>
              <a:t>se puede tener en </a:t>
            </a:r>
            <a:r>
              <a:rPr lang="es-ES" b="1" dirty="0" smtClean="0"/>
              <a:t>cada hemisferio</a:t>
            </a:r>
            <a:r>
              <a:rPr lang="es-ES" dirty="0" smtClean="0"/>
              <a:t> </a:t>
            </a:r>
            <a:r>
              <a:rPr lang="es-ES" dirty="0"/>
              <a:t>es de </a:t>
            </a:r>
            <a:r>
              <a:rPr lang="es-ES" b="1" dirty="0" smtClean="0"/>
              <a:t>180º.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6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CL" sz="1600" b="1" dirty="0" smtClean="0"/>
              <a:t>Vamos a ejercitar:</a:t>
            </a:r>
            <a:br>
              <a:rPr lang="es-CL" sz="1600" b="1" dirty="0" smtClean="0"/>
            </a:br>
            <a:r>
              <a:rPr lang="es-CL" sz="1600" b="1" dirty="0" smtClean="0"/>
              <a:t>1</a:t>
            </a:r>
            <a:r>
              <a:rPr lang="es-CL" sz="1600" dirty="0" smtClean="0"/>
              <a:t>.Marca de </a:t>
            </a:r>
            <a:r>
              <a:rPr lang="es-CL" sz="1600" dirty="0" smtClean="0">
                <a:solidFill>
                  <a:srgbClr val="00B0F0"/>
                </a:solidFill>
              </a:rPr>
              <a:t>color azul </a:t>
            </a:r>
            <a:r>
              <a:rPr lang="es-CL" sz="1600" dirty="0" smtClean="0"/>
              <a:t>el meridiano de </a:t>
            </a:r>
            <a:r>
              <a:rPr lang="es-CL" sz="1600" dirty="0" smtClean="0">
                <a:solidFill>
                  <a:srgbClr val="00B0F0"/>
                </a:solidFill>
              </a:rPr>
              <a:t>Greenwich</a:t>
            </a:r>
            <a:r>
              <a:rPr lang="es-CL" sz="1600" dirty="0" smtClean="0"/>
              <a:t>.</a:t>
            </a:r>
            <a:br>
              <a:rPr lang="es-CL" sz="1600" dirty="0" smtClean="0"/>
            </a:br>
            <a:r>
              <a:rPr lang="es-CL" sz="1600" b="1" u="sng" dirty="0" smtClean="0"/>
              <a:t>2</a:t>
            </a:r>
            <a:r>
              <a:rPr lang="es-CL" sz="1600" u="sng" dirty="0" smtClean="0"/>
              <a:t>.Escribe en tu cuaderno </a:t>
            </a:r>
            <a:r>
              <a:rPr lang="es-CL" sz="1600" dirty="0" smtClean="0"/>
              <a:t>o en una hoja que deberás guardar, qué continentes quedan en el hemisferio este u oriental y cuáles en el hemisferio oeste u occidental.</a:t>
            </a:r>
            <a:br>
              <a:rPr lang="es-CL" sz="1600" dirty="0" smtClean="0"/>
            </a:br>
            <a:r>
              <a:rPr lang="es-CL" sz="1600" b="1" dirty="0" smtClean="0"/>
              <a:t>3</a:t>
            </a:r>
            <a:r>
              <a:rPr lang="es-CL" sz="1600" dirty="0" smtClean="0"/>
              <a:t>. ¿Qué continentes tiene el meridiano </a:t>
            </a:r>
            <a:r>
              <a:rPr lang="es-CL" sz="1600" dirty="0" smtClean="0">
                <a:solidFill>
                  <a:srgbClr val="00B050"/>
                </a:solidFill>
              </a:rPr>
              <a:t>130º este  (márcalo con verde)</a:t>
            </a:r>
            <a:r>
              <a:rPr lang="es-CL" sz="1600" dirty="0" smtClean="0"/>
              <a:t>y qué continentes  tiene  el meridiano </a:t>
            </a:r>
            <a:r>
              <a:rPr lang="es-CL" sz="1600" dirty="0" smtClean="0">
                <a:solidFill>
                  <a:srgbClr val="7030A0"/>
                </a:solidFill>
              </a:rPr>
              <a:t>80º oeste (márcalo con morado)</a:t>
            </a:r>
            <a:endParaRPr lang="es-CL" sz="16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494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6" y="2708921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AMÉRICA </a:t>
            </a:r>
            <a:r>
              <a:rPr lang="es-ES" b="1" dirty="0"/>
              <a:t>DEL NORTE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267744" y="4509121"/>
            <a:ext cx="129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AMÉRICA </a:t>
            </a:r>
            <a:r>
              <a:rPr lang="es-ES" b="1" dirty="0"/>
              <a:t>DEL SUR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571999" y="6021288"/>
            <a:ext cx="127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ANTÁRTICA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6588224" y="252425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ASIA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6444208" y="4644670"/>
            <a:ext cx="116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OCEANÍA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4327604" y="452534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ÁFRICA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3771547" y="2893587"/>
            <a:ext cx="97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EUROPA</a:t>
            </a:r>
            <a:endParaRPr lang="es-CL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285852" y="357166"/>
            <a:ext cx="642942" cy="1588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Vamos a ejerci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8405" y="97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s-CL" sz="1800" b="1" dirty="0"/>
              <a:t>4</a:t>
            </a:r>
            <a:r>
              <a:rPr lang="es-CL" sz="1800" dirty="0" smtClean="0"/>
              <a:t>. </a:t>
            </a:r>
            <a:r>
              <a:rPr lang="es-CL" sz="2000" dirty="0" smtClean="0">
                <a:solidFill>
                  <a:srgbClr val="00B0F0"/>
                </a:solidFill>
              </a:rPr>
              <a:t>OBSERVA EL PLANISFERIO DE LA LÁMINA ANTERIOR </a:t>
            </a:r>
            <a:r>
              <a:rPr lang="es-CL" sz="2000" dirty="0" smtClean="0"/>
              <a:t>Y </a:t>
            </a:r>
            <a:r>
              <a:rPr lang="es-CL" sz="2000" u="sng" dirty="0" smtClean="0"/>
              <a:t>RESPONDE EN TU CUADERNO</a:t>
            </a:r>
            <a:r>
              <a:rPr lang="es-CL" sz="2000" dirty="0" smtClean="0"/>
              <a:t>:</a:t>
            </a:r>
            <a:br>
              <a:rPr lang="es-CL" sz="2000" dirty="0" smtClean="0"/>
            </a:br>
            <a:r>
              <a:rPr lang="es-CL" sz="2000" dirty="0" smtClean="0"/>
              <a:t/>
            </a:r>
            <a:br>
              <a:rPr lang="es-CL" sz="2000" dirty="0" smtClean="0"/>
            </a:br>
            <a:r>
              <a:rPr lang="es-CL" sz="1800" b="1" dirty="0" smtClean="0"/>
              <a:t>a.</a:t>
            </a:r>
            <a:r>
              <a:rPr lang="es-CL" sz="1800" dirty="0" smtClean="0"/>
              <a:t> ¿Qué continentes poseen territorios en las longitudes este y oeste?</a:t>
            </a:r>
            <a:br>
              <a:rPr lang="es-CL" sz="1800" dirty="0" smtClean="0"/>
            </a:br>
            <a:r>
              <a:rPr lang="es-CL" sz="1800" b="1" dirty="0" smtClean="0"/>
              <a:t>b.</a:t>
            </a:r>
            <a:r>
              <a:rPr lang="es-CL" sz="1800" dirty="0" smtClean="0"/>
              <a:t> ¿Entre qué meridianos se encuentra Chile?</a:t>
            </a:r>
            <a:br>
              <a:rPr lang="es-CL" sz="1800" dirty="0" smtClean="0"/>
            </a:br>
            <a:r>
              <a:rPr lang="es-CL" sz="1800" b="1" dirty="0" smtClean="0"/>
              <a:t>c.</a:t>
            </a:r>
            <a:r>
              <a:rPr lang="es-CL" sz="1800" dirty="0" smtClean="0"/>
              <a:t> ¿Cuál es la importancia del meridiano de Greenwich para conocerla longitud de un punto o lugar del planeta?</a:t>
            </a:r>
            <a:br>
              <a:rPr lang="es-CL" sz="1800" dirty="0" smtClean="0"/>
            </a:br>
            <a:r>
              <a:rPr lang="es-CL" sz="1800" b="1" dirty="0" smtClean="0"/>
              <a:t>d</a:t>
            </a:r>
            <a:r>
              <a:rPr lang="es-CL" sz="1800" dirty="0" smtClean="0"/>
              <a:t>. ¿Qué significa que un continente tenga territorio en dos longitudes?, ¿Qué evidencia que observo en el planisferio me hace decir eso?</a:t>
            </a:r>
            <a:endParaRPr lang="es-CL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 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Nube"/>
          <p:cNvSpPr/>
          <p:nvPr/>
        </p:nvSpPr>
        <p:spPr>
          <a:xfrm>
            <a:off x="179512" y="2554067"/>
            <a:ext cx="2592288" cy="2088232"/>
          </a:xfrm>
          <a:prstGeom prst="cloud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39552" y="2924944"/>
            <a:ext cx="23637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u="sng" dirty="0" smtClean="0"/>
              <a:t>DATO CURIOSO</a:t>
            </a:r>
            <a:r>
              <a:rPr lang="es-ES" sz="14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s-ES" sz="1400" dirty="0" smtClean="0"/>
              <a:t>dos palabras que les ayudarán a no confundir los conceptos aprendidos</a:t>
            </a:r>
          </a:p>
          <a:p>
            <a:endParaRPr lang="es-CL" dirty="0">
              <a:solidFill>
                <a:srgbClr val="00B0F0"/>
              </a:solidFill>
            </a:endParaRPr>
          </a:p>
        </p:txBody>
      </p:sp>
      <p:sp>
        <p:nvSpPr>
          <p:cNvPr id="6" name="5 Nube"/>
          <p:cNvSpPr/>
          <p:nvPr/>
        </p:nvSpPr>
        <p:spPr>
          <a:xfrm>
            <a:off x="3419872" y="2924944"/>
            <a:ext cx="5256583" cy="3456384"/>
          </a:xfrm>
          <a:prstGeom prst="cloud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707904" y="3410813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               </a:t>
            </a:r>
            <a:r>
              <a:rPr lang="es-ES" sz="3600" b="1" dirty="0" smtClean="0">
                <a:solidFill>
                  <a:srgbClr val="FF0000"/>
                </a:solidFill>
              </a:rPr>
              <a:t>PALA</a:t>
            </a:r>
            <a:r>
              <a:rPr lang="es-ES" sz="3600" b="1" dirty="0" smtClean="0">
                <a:solidFill>
                  <a:srgbClr val="00B0F0"/>
                </a:solidFill>
              </a:rPr>
              <a:t>-MELON</a:t>
            </a:r>
          </a:p>
          <a:p>
            <a:endParaRPr lang="es-CL" dirty="0">
              <a:solidFill>
                <a:srgbClr val="00B0F0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788024" y="4005064"/>
            <a:ext cx="288032" cy="6742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707903" y="4679270"/>
            <a:ext cx="1944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Los Paralelos miden la Latitud</a:t>
            </a:r>
          </a:p>
          <a:p>
            <a:endParaRPr lang="es-CL" dirty="0">
              <a:solidFill>
                <a:srgbClr val="00B0F0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6300192" y="3997040"/>
            <a:ext cx="288032" cy="67420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662017" y="4671246"/>
            <a:ext cx="1944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Los Meridianos miden la Longitud</a:t>
            </a:r>
          </a:p>
          <a:p>
            <a:endParaRPr lang="es-C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es-CL" sz="2200" dirty="0" smtClean="0">
                <a:solidFill>
                  <a:srgbClr val="FF0000"/>
                </a:solidFill>
              </a:rPr>
              <a:t>Te invitamos a que respondas en tu cuaderno o en las hojas de la asignatura para poder compartir nuestro pensamiento cuando nos volvamos a ver.</a:t>
            </a:r>
            <a:br>
              <a:rPr lang="es-CL" sz="2200" dirty="0" smtClean="0">
                <a:solidFill>
                  <a:srgbClr val="FF0000"/>
                </a:solidFill>
              </a:rPr>
            </a:br>
            <a:r>
              <a:rPr lang="es-CL" sz="2200" dirty="0" smtClean="0">
                <a:solidFill>
                  <a:srgbClr val="FF0000"/>
                </a:solidFill>
              </a:rPr>
              <a:t/>
            </a:r>
            <a:br>
              <a:rPr lang="es-CL" sz="2200" dirty="0" smtClean="0">
                <a:solidFill>
                  <a:srgbClr val="FF0000"/>
                </a:solidFill>
              </a:rPr>
            </a:br>
            <a:r>
              <a:rPr lang="es-CL" sz="2400" dirty="0" smtClean="0"/>
              <a:t>Para terminar en un </a:t>
            </a:r>
            <a:r>
              <a:rPr lang="es-CL" sz="2400" u="sng" dirty="0" smtClean="0"/>
              <a:t>Yo con Yo </a:t>
            </a:r>
            <a:r>
              <a:rPr lang="es-CL" sz="2400" dirty="0" smtClean="0"/>
              <a:t>responde:</a:t>
            </a:r>
            <a:br>
              <a:rPr lang="es-CL" sz="2400" dirty="0" smtClean="0"/>
            </a:br>
            <a:r>
              <a:rPr lang="es-CL" sz="2400" b="1" dirty="0" smtClean="0"/>
              <a:t>¿Por qué será importante para las personas que conozcamos la longitud de los lugares? </a:t>
            </a:r>
            <a:r>
              <a:rPr lang="es-CL" sz="2400" dirty="0" smtClean="0"/>
              <a:t>Explica dando </a:t>
            </a:r>
            <a:r>
              <a:rPr lang="es-CL" sz="2400" b="1" dirty="0" smtClean="0"/>
              <a:t>2 fundamentos </a:t>
            </a:r>
            <a:r>
              <a:rPr lang="es-CL" sz="2400" dirty="0" smtClean="0"/>
              <a:t>:</a:t>
            </a:r>
            <a:br>
              <a:rPr lang="es-CL" sz="2400" dirty="0" smtClean="0"/>
            </a:b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404665"/>
            <a:ext cx="5747717" cy="280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/>
              <a:t>Para cerrar la clase te invitamos a que usando la </a:t>
            </a:r>
            <a:r>
              <a:rPr lang="es-CL" sz="2000" b="1" dirty="0" smtClean="0"/>
              <a:t>llave de la conexión </a:t>
            </a:r>
            <a:r>
              <a:rPr lang="es-CL" sz="2000" dirty="0" smtClean="0"/>
              <a:t>puedas responder:</a:t>
            </a:r>
          </a:p>
          <a:p>
            <a:r>
              <a:rPr lang="es-CL" sz="2000" dirty="0" smtClean="0"/>
              <a:t>¿Qué es algo nuevo o diferente que me surge de esta clase?</a:t>
            </a:r>
          </a:p>
          <a:p>
            <a:r>
              <a:rPr lang="es-CL" sz="2000" dirty="0" smtClean="0"/>
              <a:t>¿Con qué otra cosa que conozco podría hacer una conexión?</a:t>
            </a:r>
          </a:p>
          <a:p>
            <a:r>
              <a:rPr lang="es-CL" sz="2000" dirty="0" smtClean="0"/>
              <a:t>¿Cómo podría yo explicarle lo aprendido a una compañera o compañero?</a:t>
            </a:r>
          </a:p>
          <a:p>
            <a:endParaRPr lang="es-C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287</Words>
  <Application>Microsoft Office PowerPoint</Application>
  <PresentationFormat>Presentación en pantalla (4:3)</PresentationFormat>
  <Paragraphs>38</Paragraphs>
  <Slides>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RECORDEMOS:  En la guía anterior hablamos de los paralelos y meridianos y aprendimos un concepto nuevo, la Latitud y para eso te invitamos a ver un video que queremos  lo recuerdes, para eso ingresa nuevamente al siguiente link (solo hasta el minuto 5:39), puedes ir registrando en tu cuaderno o en las hojas que hayas destinado para nuestra asignatura, lo que te parezca más interesante para poder compartirlo una vez que nos encontremos.</vt:lpstr>
      <vt:lpstr>MERIDIANOS Y LONGITUD</vt:lpstr>
      <vt:lpstr>Vamos a ejercitar: 1.Marca de color azul el meridiano de Greenwich. 2.Escribe en tu cuaderno o en una hoja que deberás guardar, qué continentes quedan en el hemisferio este u oriental y cuáles en el hemisferio oeste u occidental. 3. ¿Qué continentes tiene el meridiano 130º este  (márcalo con verde)y qué continentes  tiene  el meridiano 80º oeste (márcalo con morado)</vt:lpstr>
      <vt:lpstr>4. OBSERVA EL PLANISFERIO DE LA LÁMINA ANTERIOR Y RESPONDE EN TU CUADERNO:  a. ¿Qué continentes poseen territorios en las longitudes este y oeste? b. ¿Entre qué meridianos se encuentra Chile? c. ¿Cuál es la importancia del meridiano de Greenwich para conocerla longitud de un punto o lugar del planeta? d. ¿Qué significa que un continente tenga territorio en dos longitudes?, ¿Qué evidencia que observo en el planisferio me hace decir eso?</vt:lpstr>
      <vt:lpstr>Te invitamos a que respondas en tu cuaderno o en las hojas de la asignatura para poder compartir nuestro pensamiento cuando nos volvamos a ver.  Para terminar en un Yo con Yo responde: ¿Por qué será importante para las personas que conozcamos la longitud de los lugares? Explica dando 2 fundamentos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</dc:creator>
  <cp:lastModifiedBy>Javiera</cp:lastModifiedBy>
  <cp:revision>25</cp:revision>
  <dcterms:created xsi:type="dcterms:W3CDTF">2020-03-29T20:58:10Z</dcterms:created>
  <dcterms:modified xsi:type="dcterms:W3CDTF">2020-03-31T21:54:07Z</dcterms:modified>
</cp:coreProperties>
</file>