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2" r:id="rId2"/>
  </p:sldMasterIdLst>
  <p:notesMasterIdLst>
    <p:notesMasterId r:id="rId9"/>
  </p:notesMasterIdLst>
  <p:sldIdLst>
    <p:sldId id="256" r:id="rId3"/>
    <p:sldId id="269" r:id="rId4"/>
    <p:sldId id="271" r:id="rId5"/>
    <p:sldId id="270" r:id="rId6"/>
    <p:sldId id="272" r:id="rId7"/>
    <p:sldId id="265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79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ELI/pRI7BrvarwNKcPSjNieRM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18" y="86"/>
      </p:cViewPr>
      <p:guideLst>
        <p:guide orient="horz" pos="162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1" descr="LOGO SSCC MANQUEHUE.a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335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29" name="Google Shape;29;p11"/>
          <p:cNvCxnSpPr/>
          <p:nvPr/>
        </p:nvCxnSpPr>
        <p:spPr>
          <a:xfrm>
            <a:off x="3860800" y="1638300"/>
            <a:ext cx="0" cy="1536698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" name="Google Shape;3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11"/>
          <p:cNvCxnSpPr/>
          <p:nvPr/>
        </p:nvCxnSpPr>
        <p:spPr>
          <a:xfrm rot="10800000">
            <a:off x="4127500" y="2628898"/>
            <a:ext cx="28321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eño personalizado">
  <p:cSld name="2_Diseño personalizad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eño personalizado">
  <p:cSld name="3_Diseño personalizad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seño personalizado">
  <p:cSld name="4_Diseño personalizad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Diseño personalizado">
  <p:cSld name="5_Diseño personalizado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Diseño personalizado">
  <p:cSld name="6_Diseño personalizado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10"/>
          <p:cNvPicPr preferRelativeResize="0"/>
          <p:nvPr/>
        </p:nvPicPr>
        <p:blipFill rotWithShape="1">
          <a:blip r:embed="rId5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0" descr="LOGO SSCC MANQUEHUE.ai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0"/>
          <p:cNvSpPr txBox="1"/>
          <p:nvPr/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263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14;p10"/>
          <p:cNvCxnSpPr/>
          <p:nvPr/>
        </p:nvCxnSpPr>
        <p:spPr>
          <a:xfrm>
            <a:off x="3860800" y="1587500"/>
            <a:ext cx="0" cy="1828114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" name="Google Shape;15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0"/>
          <p:cNvCxnSpPr/>
          <p:nvPr/>
        </p:nvCxnSpPr>
        <p:spPr>
          <a:xfrm rot="10800000">
            <a:off x="4127500" y="2425698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Google Shape;17;p10"/>
          <p:cNvSpPr txBox="1"/>
          <p:nvPr/>
        </p:nvSpPr>
        <p:spPr>
          <a:xfrm>
            <a:off x="4127500" y="1587500"/>
            <a:ext cx="4165600" cy="761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Padre Damián de Veuster 2215, Vitacura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Santiago de Chile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colegio@ssccmanquehue.cl</a:t>
            </a:r>
            <a:endParaRPr sz="1600" b="0" i="0" u="none" strike="noStrike" cap="none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0"/>
          <p:cNvSpPr txBox="1"/>
          <p:nvPr/>
        </p:nvSpPr>
        <p:spPr>
          <a:xfrm>
            <a:off x="4127500" y="2364644"/>
            <a:ext cx="269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www.ssccmanquehue.cl</a:t>
            </a:r>
            <a:endParaRPr sz="1800" b="0" i="0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0"/>
          <p:cNvSpPr txBox="1"/>
          <p:nvPr/>
        </p:nvSpPr>
        <p:spPr>
          <a:xfrm>
            <a:off x="4410212" y="2779809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205641" y="2868827"/>
            <a:ext cx="229971" cy="229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205641" y="3185643"/>
            <a:ext cx="229971" cy="22997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 txBox="1"/>
          <p:nvPr/>
        </p:nvSpPr>
        <p:spPr>
          <a:xfrm>
            <a:off x="4410212" y="3092961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Google Shape;23;p10"/>
          <p:cNvCxnSpPr/>
          <p:nvPr/>
        </p:nvCxnSpPr>
        <p:spPr>
          <a:xfrm rot="10800000">
            <a:off x="4127500" y="2792507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" name="Google Shape;36;p12"/>
          <p:cNvGrpSpPr/>
          <p:nvPr/>
        </p:nvGrpSpPr>
        <p:grpSpPr>
          <a:xfrm>
            <a:off x="0" y="233573"/>
            <a:ext cx="9144000" cy="4808327"/>
            <a:chOff x="0" y="233573"/>
            <a:chExt cx="9144000" cy="4808327"/>
          </a:xfrm>
        </p:grpSpPr>
        <p:pic>
          <p:nvPicPr>
            <p:cNvPr id="37" name="Google Shape;37;p12"/>
            <p:cNvPicPr preferRelativeResize="0"/>
            <p:nvPr/>
          </p:nvPicPr>
          <p:blipFill rotWithShape="1">
            <a:blip r:embed="rId7">
              <a:alphaModFix amt="46000"/>
            </a:blip>
            <a:srcRect/>
            <a:stretch/>
          </p:blipFill>
          <p:spPr>
            <a:xfrm>
              <a:off x="0" y="4483100"/>
              <a:ext cx="9144000" cy="558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Google Shape;38;p12" descr="LOGO SSCC MANQUEHUE.ai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431193" y="233573"/>
              <a:ext cx="496907" cy="60462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Google Shape;39;p12"/>
            <p:cNvSpPr txBox="1"/>
            <p:nvPr/>
          </p:nvSpPr>
          <p:spPr>
            <a:xfrm>
              <a:off x="6819900" y="4734321"/>
              <a:ext cx="198120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>
                  <a:solidFill>
                    <a:srgbClr val="263358"/>
                  </a:solidFill>
                  <a:latin typeface="Calibri"/>
                  <a:ea typeface="Calibri"/>
                  <a:cs typeface="Calibri"/>
                  <a:sym typeface="Calibri"/>
                </a:rPr>
                <a:t>www.ssccmanquehue.cl</a:t>
              </a:r>
              <a:endParaRPr sz="11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12"/>
            <p:cNvSpPr txBox="1"/>
            <p:nvPr/>
          </p:nvSpPr>
          <p:spPr>
            <a:xfrm>
              <a:off x="5306307" y="4737579"/>
              <a:ext cx="127160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>
                  <a:solidFill>
                    <a:srgbClr val="263358"/>
                  </a:solidFill>
                  <a:latin typeface="Calibri"/>
                  <a:ea typeface="Calibri"/>
                  <a:cs typeface="Calibri"/>
                  <a:sym typeface="Calibri"/>
                </a:rPr>
                <a:t>@ssccmanquehue</a:t>
              </a:r>
              <a:endParaRPr sz="11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12"/>
            <p:cNvSpPr txBox="1"/>
            <p:nvPr/>
          </p:nvSpPr>
          <p:spPr>
            <a:xfrm>
              <a:off x="3668693" y="4737579"/>
              <a:ext cx="127160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>
                  <a:solidFill>
                    <a:srgbClr val="263358"/>
                  </a:solidFill>
                  <a:latin typeface="Calibri"/>
                  <a:ea typeface="Calibri"/>
                  <a:cs typeface="Calibri"/>
                  <a:sym typeface="Calibri"/>
                </a:rPr>
                <a:t>@ssccmanquehue</a:t>
              </a:r>
              <a:endParaRPr sz="11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2" name="Google Shape;42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0966" y="4764502"/>
            <a:ext cx="229971" cy="229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105969" y="4761608"/>
            <a:ext cx="229971" cy="2299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Google Shape;44;p12"/>
          <p:cNvCxnSpPr/>
          <p:nvPr/>
        </p:nvCxnSpPr>
        <p:spPr>
          <a:xfrm>
            <a:off x="6688667" y="4686696"/>
            <a:ext cx="0" cy="345877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youtu.be/OdJIew4ewCo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youtu.be/uXWzv_ySBn8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8765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1" name="Google Shape;71;p1"/>
          <p:cNvSpPr txBox="1"/>
          <p:nvPr/>
        </p:nvSpPr>
        <p:spPr>
          <a:xfrm>
            <a:off x="4772906" y="1651001"/>
            <a:ext cx="362179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MÚSICA</a:t>
            </a:r>
            <a:r>
              <a:rPr lang="en-US" sz="1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1" i="1" dirty="0" smtClean="0">
                <a:solidFill>
                  <a:schemeClr val="dk1"/>
                </a:solidFill>
              </a:rPr>
              <a:t>SEGUNDOS</a:t>
            </a:r>
            <a:r>
              <a:rPr lang="en-US" sz="1800" b="1" i="1" dirty="0" smtClean="0">
                <a:solidFill>
                  <a:schemeClr val="dk1"/>
                </a:solidFill>
              </a:rPr>
              <a:t> </a:t>
            </a: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BÁSICOS</a:t>
            </a:r>
            <a:endParaRPr sz="1800" b="1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4322019" y="3003009"/>
            <a:ext cx="169065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smtClean="0">
                <a:solidFill>
                  <a:schemeClr val="dk1"/>
                </a:solidFill>
              </a:rPr>
              <a:t>20</a:t>
            </a:r>
            <a:r>
              <a:rPr lang="en-US" sz="2000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/05/2020</a:t>
            </a:r>
            <a:endParaRPr sz="2000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" name="Google Shape;73;p1"/>
          <p:cNvCxnSpPr/>
          <p:nvPr/>
        </p:nvCxnSpPr>
        <p:spPr>
          <a:xfrm>
            <a:off x="4865945" y="2976076"/>
            <a:ext cx="2484144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4" name="Google Shape;74;p1"/>
          <p:cNvCxnSpPr/>
          <p:nvPr/>
        </p:nvCxnSpPr>
        <p:spPr>
          <a:xfrm>
            <a:off x="4572000" y="1928311"/>
            <a:ext cx="0" cy="145526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90092" y="212953"/>
            <a:ext cx="8229600" cy="857250"/>
          </a:xfrm>
        </p:spPr>
        <p:txBody>
          <a:bodyPr/>
          <a:lstStyle/>
          <a:p>
            <a:r>
              <a:rPr lang="es-CL" sz="2000" dirty="0" smtClean="0"/>
              <a:t>Queridos Padres, niños y niñas en la clase de hoy vamos a trabajar </a:t>
            </a:r>
            <a:r>
              <a:rPr lang="es-CL" sz="2000" dirty="0" err="1" smtClean="0"/>
              <a:t>rítmos</a:t>
            </a:r>
            <a:r>
              <a:rPr lang="es-CL" sz="2000" dirty="0" smtClean="0"/>
              <a:t>. Para esto, primero conoceremos las figuras rítmicas.</a:t>
            </a:r>
            <a:br>
              <a:rPr lang="es-CL" sz="2000" dirty="0" smtClean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>La negra suena TA </a:t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/>
            </a:r>
            <a:br>
              <a:rPr lang="es-CL" sz="2000" dirty="0" smtClean="0"/>
            </a:b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 smtClean="0"/>
              <a:t>la corchea suena TI </a:t>
            </a:r>
            <a:r>
              <a:rPr lang="es-CL" sz="2000" dirty="0" err="1" smtClean="0"/>
              <a:t>TI</a:t>
            </a:r>
            <a:r>
              <a:rPr lang="es-CL" sz="2000" dirty="0" smtClean="0"/>
              <a:t> </a:t>
            </a:r>
            <a:endParaRPr lang="en-US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006499"/>
            <a:ext cx="2302445" cy="18551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5240" y="1633811"/>
            <a:ext cx="1664340" cy="2257425"/>
          </a:xfrm>
          <a:prstGeom prst="rect">
            <a:avLst/>
          </a:prstGeom>
        </p:spPr>
      </p:pic>
      <p:sp>
        <p:nvSpPr>
          <p:cNvPr id="5" name="Flecha derecha 4"/>
          <p:cNvSpPr/>
          <p:nvPr/>
        </p:nvSpPr>
        <p:spPr>
          <a:xfrm flipH="1">
            <a:off x="3322101" y="1723592"/>
            <a:ext cx="9801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echa derecha 5"/>
          <p:cNvSpPr/>
          <p:nvPr/>
        </p:nvSpPr>
        <p:spPr>
          <a:xfrm>
            <a:off x="5604812" y="3539190"/>
            <a:ext cx="1032811" cy="5196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367" y="219532"/>
            <a:ext cx="8229600" cy="857250"/>
          </a:xfrm>
        </p:spPr>
        <p:txBody>
          <a:bodyPr/>
          <a:lstStyle/>
          <a:p>
            <a:r>
              <a:rPr lang="es-CL" sz="2400" dirty="0" smtClean="0"/>
              <a:t>Aquí les hice un video con unos ejercicios para practicar los sonidos de las negras y corcheas.</a:t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>
                <a:hlinkClick r:id="rId2"/>
              </a:rPr>
              <a:t>https://</a:t>
            </a:r>
            <a:r>
              <a:rPr lang="es-CL" sz="2400" dirty="0" smtClean="0">
                <a:hlinkClick r:id="rId2"/>
              </a:rPr>
              <a:t>youtu.be/OdJIew4ewCo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endParaRPr lang="en-US" sz="2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073" y="2374808"/>
            <a:ext cx="2446060" cy="21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37565"/>
            <a:ext cx="8229600" cy="857250"/>
          </a:xfrm>
        </p:spPr>
        <p:txBody>
          <a:bodyPr/>
          <a:lstStyle/>
          <a:p>
            <a:pPr algn="l"/>
            <a:r>
              <a:rPr lang="es-CL" sz="2400" dirty="0" smtClean="0"/>
              <a:t> </a:t>
            </a:r>
            <a:r>
              <a:rPr lang="es-CL" sz="2400" dirty="0" smtClean="0"/>
              <a:t>Además de las corcheas y negras, existen los silencios de negras.</a:t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>                                                                                   </a:t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>                   </a:t>
            </a:r>
            <a:br>
              <a:rPr lang="es-CL" sz="2400" dirty="0" smtClean="0"/>
            </a:br>
            <a:r>
              <a:rPr lang="es-CL" sz="2400" dirty="0" smtClean="0"/>
              <a:t>                                                                          </a:t>
            </a: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>          Suenan </a:t>
            </a:r>
            <a:r>
              <a:rPr lang="es-CL" sz="2400" dirty="0" err="1" smtClean="0"/>
              <a:t>sh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>                 </a:t>
            </a:r>
            <a:br>
              <a:rPr lang="es-CL" sz="2400" dirty="0" smtClean="0"/>
            </a:br>
            <a:r>
              <a:rPr lang="es-CL" sz="2400" dirty="0"/>
              <a:t> </a:t>
            </a:r>
            <a:r>
              <a:rPr lang="es-CL" sz="2400" dirty="0" smtClean="0"/>
              <a:t>                </a:t>
            </a: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/>
              <a:t/>
            </a:r>
            <a:br>
              <a:rPr lang="es-CL" sz="2400" dirty="0"/>
            </a:br>
            <a:endParaRPr lang="en-U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5" y="1471612"/>
            <a:ext cx="2076450" cy="22002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5" y="1624012"/>
            <a:ext cx="2076450" cy="2200275"/>
          </a:xfrm>
          <a:prstGeom prst="rect">
            <a:avLst/>
          </a:prstGeom>
        </p:spPr>
      </p:pic>
      <p:sp>
        <p:nvSpPr>
          <p:cNvPr id="7" name="Flecha derecha 6"/>
          <p:cNvSpPr/>
          <p:nvPr/>
        </p:nvSpPr>
        <p:spPr>
          <a:xfrm>
            <a:off x="2690572" y="2547937"/>
            <a:ext cx="126278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1317" y="1423987"/>
            <a:ext cx="20288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400" dirty="0" smtClean="0"/>
              <a:t>Vamos a practicar ahora ejercicios con negras, corcheas y silencios de negras.</a:t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>
                <a:hlinkClick r:id="rId2"/>
              </a:rPr>
              <a:t>https://</a:t>
            </a:r>
            <a:r>
              <a:rPr lang="es-CL" sz="2400" dirty="0" smtClean="0">
                <a:hlinkClick r:id="rId2"/>
              </a:rPr>
              <a:t>youtu.be/uXWzv_ySBn8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/>
              <a:t/>
            </a:r>
            <a:br>
              <a:rPr lang="es-CL" sz="2400" dirty="0"/>
            </a:br>
            <a:r>
              <a:rPr lang="es-CL" sz="2400" dirty="0" smtClean="0"/>
              <a:t/>
            </a:r>
            <a:br>
              <a:rPr lang="es-CL" sz="2400" dirty="0" smtClean="0"/>
            </a:br>
            <a:endParaRPr lang="en-US" sz="2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050" y="2603923"/>
            <a:ext cx="30099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3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44151"/>
            <a:ext cx="9144000" cy="518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77</Words>
  <Application>Microsoft Office PowerPoint</Application>
  <PresentationFormat>Presentación en pantalla (16:9)</PresentationFormat>
  <Paragraphs>6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Tema de Office</vt:lpstr>
      <vt:lpstr>Diseño personalizado</vt:lpstr>
      <vt:lpstr>Presentación de PowerPoint</vt:lpstr>
      <vt:lpstr>Queridos Padres, niños y niñas en la clase de hoy vamos a trabajar rítmos. Para esto, primero conoceremos las figuras rítmicas.   La negra suena TA       la corchea suena TI TI </vt:lpstr>
      <vt:lpstr>Aquí les hice un video con unos ejercicios para practicar los sonidos de las negras y corcheas.  https://youtu.be/OdJIew4ewCo      </vt:lpstr>
      <vt:lpstr> Además de las corcheas y negras, existen los silencios de negras.                                                                                                                                                                                                Suenan sh                                       </vt:lpstr>
      <vt:lpstr>Vamos a practicar ahora ejercicios con negras, corcheas y silencios de negras.   https://youtu.be/uXWzv_ySBn8 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Ricardo Torrejon</cp:lastModifiedBy>
  <cp:revision>112</cp:revision>
  <dcterms:created xsi:type="dcterms:W3CDTF">2019-10-23T01:32:31Z</dcterms:created>
  <dcterms:modified xsi:type="dcterms:W3CDTF">2020-05-14T14:56:55Z</dcterms:modified>
</cp:coreProperties>
</file>