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7E93-EEB4-4462-9585-16B06DF09621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E96B-E917-453A-9B81-C3528E41E5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2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E96B-E917-453A-9B81-C3528E41E58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2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E96B-E917-453A-9B81-C3528E41E58C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40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6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1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3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4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5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22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9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04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3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0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41FA-AD7A-4B88-9376-346ADACF20CE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6afENDe4_RM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48" y="115240"/>
            <a:ext cx="9010669" cy="6742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972" y="741416"/>
            <a:ext cx="859611" cy="859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876" y="795038"/>
            <a:ext cx="865707" cy="8169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73361" y="2438400"/>
            <a:ext cx="52854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Religión</a:t>
            </a: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Segundo básico 2020</a:t>
            </a:r>
          </a:p>
          <a:p>
            <a:pPr algn="ctr"/>
            <a:endParaRPr lang="es-CL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Dios nos quiere y nos cuida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6090" y="5220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187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735782"/>
            <a:ext cx="881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Se puso muy contento, la tomó en sus brazos y la llevó a casa </a:t>
            </a:r>
            <a:endParaRPr lang="es-CL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6691" y="5908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9897" y="548640"/>
            <a:ext cx="7344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latin typeface="Comic Sans MS" panose="030F0702030302020204" pitchFamily="66" charset="0"/>
              </a:rPr>
              <a:t>    </a:t>
            </a:r>
            <a:r>
              <a:rPr lang="es-CL" sz="6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El pastor y sus ovejas</a:t>
            </a:r>
            <a:endParaRPr lang="es-CL" sz="6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8295" y="2539579"/>
            <a:ext cx="836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P</a:t>
            </a:r>
            <a:r>
              <a:rPr lang="es-CL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incha  la imagen y espera a que se </a:t>
            </a:r>
            <a:r>
              <a:rPr lang="es-CL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cargue y </a:t>
            </a:r>
            <a:r>
              <a:rPr lang="es-CL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observa </a:t>
            </a:r>
            <a:r>
              <a:rPr lang="es-CL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el siguiente video </a:t>
            </a:r>
          </a:p>
        </p:txBody>
      </p:sp>
      <p:pic>
        <p:nvPicPr>
          <p:cNvPr id="4" name="6afENDe4_R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58955" y="3399914"/>
            <a:ext cx="5208949" cy="2930034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9112" y="4864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30937" cy="526970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954" y="5394961"/>
            <a:ext cx="8281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Un pastor tenía muchas ovejas en su rebaño.  Las conocía a todas por su nombre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1781" y="532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95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955" y="5577840"/>
            <a:ext cx="8530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Todos los días las </a:t>
            </a:r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llevaba </a:t>
            </a:r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 caminar y a pastar por el campo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0"/>
            <a:ext cx="8811491" cy="52791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43891" y="608214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   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665018" y="5430982"/>
            <a:ext cx="8160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Al atardecer, el pastor recogía a sus ovejas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6919" y="5472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586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0109" y="5597236"/>
            <a:ext cx="8395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</a:t>
            </a:r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Mientras las iba contando, se dio cuenta que ¡faltaba una!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70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3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8364" y="56526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   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443345" y="5237018"/>
            <a:ext cx="8132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Comic Sans MS" panose="030F0702030302020204" pitchFamily="66" charset="0"/>
              </a:rPr>
              <a:t>    </a:t>
            </a:r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El pastor fue  al bosque a buscar la oveja que faltaba 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687" y="5704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0"/>
            <a:ext cx="9144000" cy="54191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4182" y="5417128"/>
            <a:ext cx="8589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Comic Sans MS" panose="030F0702030302020204" pitchFamily="66" charset="0"/>
              </a:rPr>
              <a:t>   </a:t>
            </a:r>
            <a:r>
              <a:rPr lang="es-CL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Recorrió muchos lugares buscándola, la llamaba, </a:t>
            </a:r>
            <a:r>
              <a:rPr lang="es-CL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CL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pero no la encontraba </a:t>
            </a:r>
            <a:endParaRPr lang="es-CL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1845" y="5884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2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7818" y="5780782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Después de mucho buscar, encontró  a su oveja 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5171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138</Words>
  <Application>Microsoft Office PowerPoint</Application>
  <PresentationFormat>Presentación en pantalla (4:3)</PresentationFormat>
  <Paragraphs>19</Paragraphs>
  <Slides>10</Slides>
  <Notes>2</Notes>
  <HiddenSlides>0</HiddenSlides>
  <MMClips>11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Zegers Domínguez</dc:creator>
  <cp:lastModifiedBy>Paula Zegers Domínguez</cp:lastModifiedBy>
  <cp:revision>26</cp:revision>
  <dcterms:created xsi:type="dcterms:W3CDTF">2020-04-19T16:46:23Z</dcterms:created>
  <dcterms:modified xsi:type="dcterms:W3CDTF">2020-05-14T15:15:33Z</dcterms:modified>
</cp:coreProperties>
</file>