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701" autoAdjust="0"/>
  </p:normalViewPr>
  <p:slideViewPr>
    <p:cSldViewPr snapToGrid="0">
      <p:cViewPr varScale="1">
        <p:scale>
          <a:sx n="68" d="100"/>
          <a:sy n="68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7E93-EEB4-4462-9585-16B06DF09621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E96B-E917-453A-9B81-C3528E41E5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22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DE96B-E917-453A-9B81-C3528E41E58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881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6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1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32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9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645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5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22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9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04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33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04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41FA-AD7A-4B88-9376-346ADACF20CE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6A24-9ECF-459D-AB8A-C3A61F3537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28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48" y="115240"/>
            <a:ext cx="9010669" cy="6742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972" y="741416"/>
            <a:ext cx="859611" cy="859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876" y="795038"/>
            <a:ext cx="865707" cy="8169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50230" y="1665595"/>
            <a:ext cx="50937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Religión</a:t>
            </a:r>
          </a:p>
          <a:p>
            <a:pPr algn="ctr"/>
            <a:endParaRPr lang="es-CL" sz="3200" dirty="0">
              <a:latin typeface="Comic Sans MS" panose="030F0702030302020204" pitchFamily="66" charset="0"/>
            </a:endParaRPr>
          </a:p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Segundo básico 2020</a:t>
            </a:r>
          </a:p>
          <a:p>
            <a:pPr algn="ctr"/>
            <a:endParaRPr lang="es-CL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s-CL" sz="3200" dirty="0" smtClean="0">
                <a:latin typeface="Comic Sans MS" panose="030F0702030302020204" pitchFamily="66" charset="0"/>
              </a:rPr>
              <a:t>Dios nos quiere y nos cuida</a:t>
            </a:r>
          </a:p>
          <a:p>
            <a:pPr algn="ctr"/>
            <a:endParaRPr lang="es-CL" sz="2800" dirty="0">
              <a:latin typeface="Comic Sans MS" panose="030F0702030302020204" pitchFamily="66" charset="0"/>
            </a:endParaRPr>
          </a:p>
          <a:p>
            <a:pPr algn="ctr"/>
            <a:r>
              <a:rPr lang="es-CL" sz="2800" dirty="0" smtClean="0">
                <a:latin typeface="Comic Sans MS" panose="030F0702030302020204" pitchFamily="66" charset="0"/>
              </a:rPr>
              <a:t>Resumen de la unidad</a:t>
            </a:r>
            <a:endParaRPr lang="es-CL" sz="3200" dirty="0">
              <a:latin typeface="Comic Sans MS" panose="030F0702030302020204" pitchFamily="66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93612" y="5515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nube 1"/>
          <p:cNvSpPr/>
          <p:nvPr/>
        </p:nvSpPr>
        <p:spPr>
          <a:xfrm>
            <a:off x="436096" y="74263"/>
            <a:ext cx="8468751" cy="2968283"/>
          </a:xfrm>
          <a:prstGeom prst="cloudCallout">
            <a:avLst>
              <a:gd name="adj1" fmla="val 17257"/>
              <a:gd name="adj2" fmla="val 975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Durante esta unidad hemos aprendido cómo Jesús nos cuida y nos enseña a hacer lo mismo con quienes nos rodean</a:t>
            </a:r>
            <a:endParaRPr lang="es-CL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" b="96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74" y="3042546"/>
            <a:ext cx="3563809" cy="34133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6096" y="4749214"/>
            <a:ext cx="586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Objetivo:  Aplicar en nuestra vida diaria las enseñanzas de Jesús, valorando cómo Él nos quiere y nos cuida a todos.</a:t>
            </a:r>
            <a:endParaRPr lang="es-CL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0898" y="6010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81" b="969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00" y="372015"/>
            <a:ext cx="4784337" cy="4905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20905" y="562708"/>
            <a:ext cx="5240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 través de la parábola del buen pastor, que es una historia inventada por Jesús que no pasó de verdad, </a:t>
            </a:r>
            <a:r>
              <a:rPr lang="es-CL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É</a:t>
            </a:r>
            <a:r>
              <a:rPr lang="es-CL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 quería que, a través de ella comprendiéramos que nos quiere mucho y que siempre nos cuida. </a:t>
            </a:r>
            <a:endParaRPr lang="es-CL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7482" y="5600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39151" y="196948"/>
            <a:ext cx="8679765" cy="1758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¿Recuerdas a través de quiénes      nos cuida siempre?</a:t>
            </a:r>
          </a:p>
          <a:p>
            <a:r>
              <a:rPr lang="es-CL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Observa las imágenes</a:t>
            </a:r>
            <a:endParaRPr lang="es-C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955410"/>
            <a:ext cx="4171261" cy="24529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08" y="1941555"/>
            <a:ext cx="4171261" cy="27709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1" y="4212236"/>
            <a:ext cx="4329120" cy="26457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01" y="4482221"/>
            <a:ext cx="4125897" cy="2301916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4698" y="5633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azón 1"/>
          <p:cNvSpPr/>
          <p:nvPr/>
        </p:nvSpPr>
        <p:spPr>
          <a:xfrm>
            <a:off x="824958" y="161144"/>
            <a:ext cx="8103684" cy="6535711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través de nuestros padres y las personas que nos quieren, Dios nos cuida, protege, anima, enseña y nos acompaña</a:t>
            </a:r>
            <a:endParaRPr lang="es-CL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1748" y="5473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54832" y="-49278"/>
            <a:ext cx="8724275" cy="2402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1783830" y="179882"/>
            <a:ext cx="6265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¡Nosotros estamos invitados  a hacer lo mismo por los demás, dando amor a todos los que nos rodean!</a:t>
            </a:r>
            <a:endParaRPr lang="es-CL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2" b="99388" l="0" r="98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" y="2197018"/>
            <a:ext cx="6777872" cy="4660982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4918" y="5895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158</Words>
  <Application>Microsoft Office PowerPoint</Application>
  <PresentationFormat>Presentación en pantalla (4:3)</PresentationFormat>
  <Paragraphs>15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Zegers Domínguez</dc:creator>
  <cp:lastModifiedBy>Paula Zegers Domínguez</cp:lastModifiedBy>
  <cp:revision>68</cp:revision>
  <dcterms:created xsi:type="dcterms:W3CDTF">2020-04-19T16:46:23Z</dcterms:created>
  <dcterms:modified xsi:type="dcterms:W3CDTF">2020-05-26T14:37:54Z</dcterms:modified>
</cp:coreProperties>
</file>